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8" r:id="rId10"/>
    <p:sldId id="270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100FF"/>
    <a:srgbClr val="FFFFFF"/>
    <a:srgbClr val="2A2A2A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419EB-DB0B-42C2-975B-134E67AD83C2}" v="53" dt="2023-11-30T20:14:41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yindamola Olushile" userId="1ee38b2cca3afa34" providerId="LiveId" clId="{619419EB-DB0B-42C2-975B-134E67AD83C2}"/>
    <pc:docChg chg="undo custSel addSld delSld modSld sldOrd">
      <pc:chgData name="Oyindamola Olushile" userId="1ee38b2cca3afa34" providerId="LiveId" clId="{619419EB-DB0B-42C2-975B-134E67AD83C2}" dt="2023-11-30T20:14:41.388" v="1124"/>
      <pc:docMkLst>
        <pc:docMk/>
      </pc:docMkLst>
      <pc:sldChg chg="modTransition">
        <pc:chgData name="Oyindamola Olushile" userId="1ee38b2cca3afa34" providerId="LiveId" clId="{619419EB-DB0B-42C2-975B-134E67AD83C2}" dt="2023-11-29T21:48:04.269" v="0"/>
        <pc:sldMkLst>
          <pc:docMk/>
          <pc:sldMk cId="0" sldId="256"/>
        </pc:sldMkLst>
      </pc:sldChg>
      <pc:sldChg chg="addSp delSp modSp mod modTransition">
        <pc:chgData name="Oyindamola Olushile" userId="1ee38b2cca3afa34" providerId="LiveId" clId="{619419EB-DB0B-42C2-975B-134E67AD83C2}" dt="2023-11-29T21:50:47.504" v="13"/>
        <pc:sldMkLst>
          <pc:docMk/>
          <pc:sldMk cId="0" sldId="257"/>
        </pc:sldMkLst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4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1:49:12.133" v="4" actId="165"/>
          <ac:spMkLst>
            <pc:docMk/>
            <pc:sldMk cId="0" sldId="257"/>
            <ac:spMk id="25" creationId="{7898D5A7-06D9-E3B6-2874-776BABF1AB76}"/>
          </ac:spMkLst>
        </pc:spChg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31" creationId="{CDB0925D-9B0C-2CD8-9AD5-C90D5DC8EF04}"/>
          </ac:spMkLst>
        </pc:spChg>
        <pc:spChg chg="mod">
          <ac:chgData name="Oyindamola Olushile" userId="1ee38b2cca3afa34" providerId="LiveId" clId="{619419EB-DB0B-42C2-975B-134E67AD83C2}" dt="2023-11-29T21:49:12.133" v="4" actId="165"/>
          <ac:spMkLst>
            <pc:docMk/>
            <pc:sldMk cId="0" sldId="257"/>
            <ac:spMk id="35" creationId="{41FEA30B-A609-5A4E-AB81-8A8330201EF5}"/>
          </ac:spMkLst>
        </pc:spChg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37" creationId="{6658DD99-40C6-21C8-FC2A-ACD91F5D3711}"/>
          </ac:spMkLst>
        </pc:spChg>
        <pc:spChg chg="mod">
          <ac:chgData name="Oyindamola Olushile" userId="1ee38b2cca3afa34" providerId="LiveId" clId="{619419EB-DB0B-42C2-975B-134E67AD83C2}" dt="2023-11-29T21:49:12.133" v="4" actId="165"/>
          <ac:spMkLst>
            <pc:docMk/>
            <pc:sldMk cId="0" sldId="257"/>
            <ac:spMk id="41" creationId="{CFD5B481-E9F9-80A5-D379-8A261081CF8E}"/>
          </ac:spMkLst>
        </pc:spChg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43" creationId="{B969FB78-7AC6-28B1-55A5-15800231B0EB}"/>
          </ac:spMkLst>
        </pc:spChg>
        <pc:spChg chg="mod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47" creationId="{1E8F1D86-3AE3-C208-E1D5-760904E9BFFB}"/>
          </ac:spMkLst>
        </pc:spChg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49" creationId="{7CF28B11-24DE-7816-257F-A3C9980139B2}"/>
          </ac:spMkLst>
        </pc:spChg>
        <pc:spChg chg="mod">
          <ac:chgData name="Oyindamola Olushile" userId="1ee38b2cca3afa34" providerId="LiveId" clId="{619419EB-DB0B-42C2-975B-134E67AD83C2}" dt="2023-11-29T21:49:12.133" v="4" actId="165"/>
          <ac:spMkLst>
            <pc:docMk/>
            <pc:sldMk cId="0" sldId="257"/>
            <ac:spMk id="53" creationId="{4EF938EB-3879-0472-D8F0-7B2615059C6A}"/>
          </ac:spMkLst>
        </pc:spChg>
        <pc:spChg chg="mod topLvl">
          <ac:chgData name="Oyindamola Olushile" userId="1ee38b2cca3afa34" providerId="LiveId" clId="{619419EB-DB0B-42C2-975B-134E67AD83C2}" dt="2023-11-29T21:50:02.619" v="8" actId="12788"/>
          <ac:spMkLst>
            <pc:docMk/>
            <pc:sldMk cId="0" sldId="257"/>
            <ac:spMk id="55" creationId="{9481D459-278C-4FFB-F50D-AFEC46C1B77F}"/>
          </ac:spMkLst>
        </pc:spChg>
        <pc:spChg chg="mod">
          <ac:chgData name="Oyindamola Olushile" userId="1ee38b2cca3afa34" providerId="LiveId" clId="{619419EB-DB0B-42C2-975B-134E67AD83C2}" dt="2023-11-29T21:49:12.133" v="4" actId="165"/>
          <ac:spMkLst>
            <pc:docMk/>
            <pc:sldMk cId="0" sldId="257"/>
            <ac:spMk id="59" creationId="{D0DF565E-AB63-7B13-3272-0DE725327752}"/>
          </ac:spMkLst>
        </pc:s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22" creationId="{D4DAAECE-CE97-8D0F-2575-E3094B1E7BD4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23" creationId="{58E5BB2D-4F74-CC63-292E-DE3C96146C14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29" creationId="{384438F1-6E7E-3660-6A4C-FCA45315949B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0" creationId="{BE5B44F6-8C59-2962-D4F3-47AD85832177}"/>
          </ac:grpSpMkLst>
        </pc:gr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2" creationId="{A4A065C1-D0E4-5107-B973-D64C9BC59CE3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3" creationId="{34DB46A2-65CE-5D59-1A4D-0D59BCBB1BE7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6" creationId="{17137B40-F5C5-E72A-75EE-7FBE759F8DF3}"/>
          </ac:grpSpMkLst>
        </pc:gr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8" creationId="{B8DA6B1D-C028-ED71-A8EE-34646ED48850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39" creationId="{A7FDCB44-A550-5F3F-4F91-895CFC6509CF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42" creationId="{5C3B8CCC-9C25-D1F9-0BD2-DDEABCA78348}"/>
          </ac:grpSpMkLst>
        </pc:gr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44" creationId="{A67DB967-0DE8-72AE-F3F2-5B52B97CF4FD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45" creationId="{A5836F6F-06E2-77C4-683F-ACE45305B763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48" creationId="{C5656AF1-911B-1ECD-D9DE-538AE4526240}"/>
          </ac:grpSpMkLst>
        </pc:gr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50" creationId="{F7D40309-A20B-910B-145C-9D8F2FC0D23F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51" creationId="{8A6BDE33-E321-C3EB-11CF-5056ACFA87CA}"/>
          </ac:grpSpMkLst>
        </pc:grpChg>
        <pc:grpChg chg="add del 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54" creationId="{D157CFC5-BE01-B39F-7CEC-58455B95019D}"/>
          </ac:grpSpMkLst>
        </pc:grpChg>
        <pc:grpChg chg="mod topLvl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56" creationId="{0E4AFFAF-9117-EDC8-1839-982FDA9CE7A6}"/>
          </ac:grpSpMkLst>
        </pc:grpChg>
        <pc:grpChg chg="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57" creationId="{7CE4B98F-EEDE-8CF2-3D32-9FB01B33FF37}"/>
          </ac:grpSpMkLst>
        </pc:grpChg>
        <pc:grpChg chg="add del mod">
          <ac:chgData name="Oyindamola Olushile" userId="1ee38b2cca3afa34" providerId="LiveId" clId="{619419EB-DB0B-42C2-975B-134E67AD83C2}" dt="2023-11-29T21:49:12.133" v="4" actId="165"/>
          <ac:grpSpMkLst>
            <pc:docMk/>
            <pc:sldMk cId="0" sldId="257"/>
            <ac:grpSpMk id="60" creationId="{2ABFFFF8-3711-D0C1-24AF-16AABC40B278}"/>
          </ac:grpSpMkLst>
        </pc:grpChg>
        <pc:picChg chg="mod">
          <ac:chgData name="Oyindamola Olushile" userId="1ee38b2cca3afa34" providerId="LiveId" clId="{619419EB-DB0B-42C2-975B-134E67AD83C2}" dt="2023-11-29T21:50:02.619" v="8" actId="12788"/>
          <ac:picMkLst>
            <pc:docMk/>
            <pc:sldMk cId="0" sldId="257"/>
            <ac:picMk id="24" creationId="{B8AD87FE-398B-0253-E155-E6C133B2C279}"/>
          </ac:picMkLst>
        </pc:picChg>
        <pc:picChg chg="mod">
          <ac:chgData name="Oyindamola Olushile" userId="1ee38b2cca3afa34" providerId="LiveId" clId="{619419EB-DB0B-42C2-975B-134E67AD83C2}" dt="2023-11-29T21:49:12.133" v="4" actId="165"/>
          <ac:picMkLst>
            <pc:docMk/>
            <pc:sldMk cId="0" sldId="257"/>
            <ac:picMk id="34" creationId="{F15B6DD8-6A3F-639D-84D6-E3488C87CEB6}"/>
          </ac:picMkLst>
        </pc:picChg>
        <pc:picChg chg="mod">
          <ac:chgData name="Oyindamola Olushile" userId="1ee38b2cca3afa34" providerId="LiveId" clId="{619419EB-DB0B-42C2-975B-134E67AD83C2}" dt="2023-11-29T21:50:02.619" v="8" actId="12788"/>
          <ac:picMkLst>
            <pc:docMk/>
            <pc:sldMk cId="0" sldId="257"/>
            <ac:picMk id="40" creationId="{8D870882-C35F-B940-630B-C2D0F686BBD7}"/>
          </ac:picMkLst>
        </pc:picChg>
        <pc:picChg chg="mod">
          <ac:chgData name="Oyindamola Olushile" userId="1ee38b2cca3afa34" providerId="LiveId" clId="{619419EB-DB0B-42C2-975B-134E67AD83C2}" dt="2023-11-29T21:49:12.133" v="4" actId="165"/>
          <ac:picMkLst>
            <pc:docMk/>
            <pc:sldMk cId="0" sldId="257"/>
            <ac:picMk id="46" creationId="{1CFC6F00-DF37-3577-B26E-C926377EE222}"/>
          </ac:picMkLst>
        </pc:picChg>
        <pc:picChg chg="mod">
          <ac:chgData name="Oyindamola Olushile" userId="1ee38b2cca3afa34" providerId="LiveId" clId="{619419EB-DB0B-42C2-975B-134E67AD83C2}" dt="2023-11-29T21:50:02.619" v="8" actId="12788"/>
          <ac:picMkLst>
            <pc:docMk/>
            <pc:sldMk cId="0" sldId="257"/>
            <ac:picMk id="52" creationId="{2BC51868-DCFE-DB43-4F0A-69BDDEACCC7C}"/>
          </ac:picMkLst>
        </pc:picChg>
        <pc:picChg chg="mod">
          <ac:chgData name="Oyindamola Olushile" userId="1ee38b2cca3afa34" providerId="LiveId" clId="{619419EB-DB0B-42C2-975B-134E67AD83C2}" dt="2023-11-29T21:50:02.619" v="8" actId="12788"/>
          <ac:picMkLst>
            <pc:docMk/>
            <pc:sldMk cId="0" sldId="257"/>
            <ac:picMk id="58" creationId="{B9AC4C06-370F-EE9E-FF47-D97EB842CC94}"/>
          </ac:picMkLst>
        </pc:picChg>
      </pc:sldChg>
      <pc:sldChg chg="modSp mod modTransition">
        <pc:chgData name="Oyindamola Olushile" userId="1ee38b2cca3afa34" providerId="LiveId" clId="{619419EB-DB0B-42C2-975B-134E67AD83C2}" dt="2023-11-30T06:49:52.650" v="357" actId="20577"/>
        <pc:sldMkLst>
          <pc:docMk/>
          <pc:sldMk cId="0" sldId="258"/>
        </pc:sldMkLst>
        <pc:spChg chg="mod">
          <ac:chgData name="Oyindamola Olushile" userId="1ee38b2cca3afa34" providerId="LiveId" clId="{619419EB-DB0B-42C2-975B-134E67AD83C2}" dt="2023-11-30T06:49:52.650" v="357" actId="20577"/>
          <ac:spMkLst>
            <pc:docMk/>
            <pc:sldMk cId="0" sldId="258"/>
            <ac:spMk id="34" creationId="{028CA936-62E9-1069-61EE-5C55B2634A9C}"/>
          </ac:spMkLst>
        </pc:spChg>
      </pc:sldChg>
      <pc:sldChg chg="modSp mod modTransition">
        <pc:chgData name="Oyindamola Olushile" userId="1ee38b2cca3afa34" providerId="LiveId" clId="{619419EB-DB0B-42C2-975B-134E67AD83C2}" dt="2023-11-30T06:51:04.158" v="411" actId="20577"/>
        <pc:sldMkLst>
          <pc:docMk/>
          <pc:sldMk cId="0" sldId="259"/>
        </pc:sldMkLst>
        <pc:spChg chg="mod">
          <ac:chgData name="Oyindamola Olushile" userId="1ee38b2cca3afa34" providerId="LiveId" clId="{619419EB-DB0B-42C2-975B-134E67AD83C2}" dt="2023-11-30T06:51:04.158" v="411" actId="20577"/>
          <ac:spMkLst>
            <pc:docMk/>
            <pc:sldMk cId="0" sldId="259"/>
            <ac:spMk id="54" creationId="{E1D8AA07-E459-1A5F-4E47-F9E59F5432C3}"/>
          </ac:spMkLst>
        </pc:spChg>
      </pc:sldChg>
      <pc:sldChg chg="modSp mod modTransition">
        <pc:chgData name="Oyindamola Olushile" userId="1ee38b2cca3afa34" providerId="LiveId" clId="{619419EB-DB0B-42C2-975B-134E67AD83C2}" dt="2023-11-29T22:06:53.941" v="341" actId="20577"/>
        <pc:sldMkLst>
          <pc:docMk/>
          <pc:sldMk cId="0" sldId="260"/>
        </pc:sldMkLst>
        <pc:spChg chg="mod">
          <ac:chgData name="Oyindamola Olushile" userId="1ee38b2cca3afa34" providerId="LiveId" clId="{619419EB-DB0B-42C2-975B-134E67AD83C2}" dt="2023-11-29T22:06:53.941" v="341" actId="20577"/>
          <ac:spMkLst>
            <pc:docMk/>
            <pc:sldMk cId="0" sldId="260"/>
            <ac:spMk id="32" creationId="{E2E5AE74-42D5-AD56-6A7A-6D8CB7879883}"/>
          </ac:spMkLst>
        </pc:spChg>
      </pc:sldChg>
      <pc:sldChg chg="addSp delSp modSp mod modTransition">
        <pc:chgData name="Oyindamola Olushile" userId="1ee38b2cca3afa34" providerId="LiveId" clId="{619419EB-DB0B-42C2-975B-134E67AD83C2}" dt="2023-11-29T22:01:04.597" v="104" actId="20577"/>
        <pc:sldMkLst>
          <pc:docMk/>
          <pc:sldMk cId="0" sldId="261"/>
        </pc:sldMkLst>
        <pc:spChg chg="mod">
          <ac:chgData name="Oyindamola Olushile" userId="1ee38b2cca3afa34" providerId="LiveId" clId="{619419EB-DB0B-42C2-975B-134E67AD83C2}" dt="2023-11-29T22:00:44.553" v="94" actId="165"/>
          <ac:spMkLst>
            <pc:docMk/>
            <pc:sldMk cId="0" sldId="261"/>
            <ac:spMk id="27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1:51:33.957" v="18" actId="164"/>
          <ac:spMkLst>
            <pc:docMk/>
            <pc:sldMk cId="0" sldId="261"/>
            <ac:spMk id="34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1:51:42.780" v="20" actId="164"/>
          <ac:spMkLst>
            <pc:docMk/>
            <pc:sldMk cId="0" sldId="261"/>
            <ac:spMk id="35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1:51:55.621" v="23" actId="164"/>
          <ac:spMkLst>
            <pc:docMk/>
            <pc:sldMk cId="0" sldId="261"/>
            <ac:spMk id="36" creationId="{00000000-0000-0000-0000-000000000000}"/>
          </ac:spMkLst>
        </pc:spChg>
        <pc:spChg chg="mod topLvl">
          <ac:chgData name="Oyindamola Olushile" userId="1ee38b2cca3afa34" providerId="LiveId" clId="{619419EB-DB0B-42C2-975B-134E67AD83C2}" dt="2023-11-29T22:00:54.911" v="96" actId="164"/>
          <ac:spMkLst>
            <pc:docMk/>
            <pc:sldMk cId="0" sldId="261"/>
            <ac:spMk id="37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1:51:47.481" v="21" actId="164"/>
          <ac:spMkLst>
            <pc:docMk/>
            <pc:sldMk cId="0" sldId="261"/>
            <ac:spMk id="38" creationId="{00000000-0000-0000-0000-000000000000}"/>
          </ac:spMkLst>
        </pc:spChg>
        <pc:spChg chg="mod">
          <ac:chgData name="Oyindamola Olushile" userId="1ee38b2cca3afa34" providerId="LiveId" clId="{619419EB-DB0B-42C2-975B-134E67AD83C2}" dt="2023-11-29T22:00:11.849" v="53" actId="14100"/>
          <ac:spMkLst>
            <pc:docMk/>
            <pc:sldMk cId="0" sldId="261"/>
            <ac:spMk id="39" creationId="{298D9101-EB67-52EB-F107-4E3C54E472F3}"/>
          </ac:spMkLst>
        </pc:spChg>
        <pc:spChg chg="mod">
          <ac:chgData name="Oyindamola Olushile" userId="1ee38b2cca3afa34" providerId="LiveId" clId="{619419EB-DB0B-42C2-975B-134E67AD83C2}" dt="2023-11-29T22:00:23.132" v="66" actId="20577"/>
          <ac:spMkLst>
            <pc:docMk/>
            <pc:sldMk cId="0" sldId="261"/>
            <ac:spMk id="40" creationId="{DCACE283-AF7D-527E-58A2-B91D82F6CE77}"/>
          </ac:spMkLst>
        </pc:spChg>
        <pc:spChg chg="mod">
          <ac:chgData name="Oyindamola Olushile" userId="1ee38b2cca3afa34" providerId="LiveId" clId="{619419EB-DB0B-42C2-975B-134E67AD83C2}" dt="2023-11-29T22:00:32.748" v="80" actId="20577"/>
          <ac:spMkLst>
            <pc:docMk/>
            <pc:sldMk cId="0" sldId="261"/>
            <ac:spMk id="41" creationId="{F93EA7AA-1DE4-CBB9-BB74-9B2236BA49A0}"/>
          </ac:spMkLst>
        </pc:spChg>
        <pc:spChg chg="mod topLvl">
          <ac:chgData name="Oyindamola Olushile" userId="1ee38b2cca3afa34" providerId="LiveId" clId="{619419EB-DB0B-42C2-975B-134E67AD83C2}" dt="2023-11-29T22:00:54.911" v="96" actId="164"/>
          <ac:spMkLst>
            <pc:docMk/>
            <pc:sldMk cId="0" sldId="261"/>
            <ac:spMk id="42" creationId="{B8C788E2-E5B8-96E0-0BB4-80822C025C5C}"/>
          </ac:spMkLst>
        </pc:spChg>
        <pc:spChg chg="mod">
          <ac:chgData name="Oyindamola Olushile" userId="1ee38b2cca3afa34" providerId="LiveId" clId="{619419EB-DB0B-42C2-975B-134E67AD83C2}" dt="2023-11-29T22:01:04.597" v="104" actId="20577"/>
          <ac:spMkLst>
            <pc:docMk/>
            <pc:sldMk cId="0" sldId="261"/>
            <ac:spMk id="45" creationId="{6EE500E4-AAC3-9336-E60C-4F09C3E93FD6}"/>
          </ac:spMkLst>
        </pc:spChg>
        <pc:grpChg chg="mod">
          <ac:chgData name="Oyindamola Olushile" userId="1ee38b2cca3afa34" providerId="LiveId" clId="{619419EB-DB0B-42C2-975B-134E67AD83C2}" dt="2023-11-29T21:51:33.957" v="18" actId="164"/>
          <ac:grpSpMkLst>
            <pc:docMk/>
            <pc:sldMk cId="0" sldId="261"/>
            <ac:grpSpMk id="13" creationId="{00000000-0000-0000-0000-000000000000}"/>
          </ac:grpSpMkLst>
        </pc:grpChg>
        <pc:grpChg chg="mod">
          <ac:chgData name="Oyindamola Olushile" userId="1ee38b2cca3afa34" providerId="LiveId" clId="{619419EB-DB0B-42C2-975B-134E67AD83C2}" dt="2023-11-29T21:51:42.780" v="20" actId="164"/>
          <ac:grpSpMkLst>
            <pc:docMk/>
            <pc:sldMk cId="0" sldId="261"/>
            <ac:grpSpMk id="17" creationId="{00000000-0000-0000-0000-000000000000}"/>
          </ac:grpSpMkLst>
        </pc:grpChg>
        <pc:grpChg chg="mod">
          <ac:chgData name="Oyindamola Olushile" userId="1ee38b2cca3afa34" providerId="LiveId" clId="{619419EB-DB0B-42C2-975B-134E67AD83C2}" dt="2023-11-29T21:51:47.481" v="21" actId="164"/>
          <ac:grpSpMkLst>
            <pc:docMk/>
            <pc:sldMk cId="0" sldId="261"/>
            <ac:grpSpMk id="21" creationId="{00000000-0000-0000-0000-000000000000}"/>
          </ac:grpSpMkLst>
        </pc:grpChg>
        <pc:grpChg chg="mod topLvl">
          <ac:chgData name="Oyindamola Olushile" userId="1ee38b2cca3afa34" providerId="LiveId" clId="{619419EB-DB0B-42C2-975B-134E67AD83C2}" dt="2023-11-29T22:00:54.911" v="96" actId="164"/>
          <ac:grpSpMkLst>
            <pc:docMk/>
            <pc:sldMk cId="0" sldId="261"/>
            <ac:grpSpMk id="25" creationId="{00000000-0000-0000-0000-000000000000}"/>
          </ac:grpSpMkLst>
        </pc:grpChg>
        <pc:grpChg chg="mod">
          <ac:chgData name="Oyindamola Olushile" userId="1ee38b2cca3afa34" providerId="LiveId" clId="{619419EB-DB0B-42C2-975B-134E67AD83C2}" dt="2023-11-29T22:00:44.553" v="94" actId="165"/>
          <ac:grpSpMkLst>
            <pc:docMk/>
            <pc:sldMk cId="0" sldId="261"/>
            <ac:grpSpMk id="26" creationId="{00000000-0000-0000-0000-000000000000}"/>
          </ac:grpSpMkLst>
        </pc:grpChg>
        <pc:grpChg chg="mod">
          <ac:chgData name="Oyindamola Olushile" userId="1ee38b2cca3afa34" providerId="LiveId" clId="{619419EB-DB0B-42C2-975B-134E67AD83C2}" dt="2023-11-29T21:51:55.621" v="23" actId="164"/>
          <ac:grpSpMkLst>
            <pc:docMk/>
            <pc:sldMk cId="0" sldId="261"/>
            <ac:grpSpMk id="29" creationId="{00000000-0000-0000-0000-000000000000}"/>
          </ac:grpSpMkLst>
        </pc:grpChg>
        <pc:grpChg chg="add mod">
          <ac:chgData name="Oyindamola Olushile" userId="1ee38b2cca3afa34" providerId="LiveId" clId="{619419EB-DB0B-42C2-975B-134E67AD83C2}" dt="2023-11-29T22:00:54.911" v="96" actId="164"/>
          <ac:grpSpMkLst>
            <pc:docMk/>
            <pc:sldMk cId="0" sldId="261"/>
            <ac:grpSpMk id="43" creationId="{C0D8D8D0-DF34-0AE1-3EF9-0B113C4DFA73}"/>
          </ac:grpSpMkLst>
        </pc:grpChg>
        <pc:grpChg chg="add mod">
          <ac:chgData name="Oyindamola Olushile" userId="1ee38b2cca3afa34" providerId="LiveId" clId="{619419EB-DB0B-42C2-975B-134E67AD83C2}" dt="2023-11-29T21:51:33.957" v="18" actId="164"/>
          <ac:grpSpMkLst>
            <pc:docMk/>
            <pc:sldMk cId="0" sldId="261"/>
            <ac:grpSpMk id="46" creationId="{211265F1-1B86-36AC-BCBB-CE321855BE4B}"/>
          </ac:grpSpMkLst>
        </pc:grpChg>
        <pc:grpChg chg="add mod">
          <ac:chgData name="Oyindamola Olushile" userId="1ee38b2cca3afa34" providerId="LiveId" clId="{619419EB-DB0B-42C2-975B-134E67AD83C2}" dt="2023-11-29T21:51:42.780" v="20" actId="164"/>
          <ac:grpSpMkLst>
            <pc:docMk/>
            <pc:sldMk cId="0" sldId="261"/>
            <ac:grpSpMk id="47" creationId="{43F976B1-1549-13D9-A21C-7C6AB9425DB7}"/>
          </ac:grpSpMkLst>
        </pc:grpChg>
        <pc:grpChg chg="add mod">
          <ac:chgData name="Oyindamola Olushile" userId="1ee38b2cca3afa34" providerId="LiveId" clId="{619419EB-DB0B-42C2-975B-134E67AD83C2}" dt="2023-11-29T21:51:47.481" v="21" actId="164"/>
          <ac:grpSpMkLst>
            <pc:docMk/>
            <pc:sldMk cId="0" sldId="261"/>
            <ac:grpSpMk id="48" creationId="{2BC34E12-739F-2171-F74D-DD38B0CE1907}"/>
          </ac:grpSpMkLst>
        </pc:grpChg>
        <pc:grpChg chg="add del mod">
          <ac:chgData name="Oyindamola Olushile" userId="1ee38b2cca3afa34" providerId="LiveId" clId="{619419EB-DB0B-42C2-975B-134E67AD83C2}" dt="2023-11-29T22:00:44.553" v="94" actId="165"/>
          <ac:grpSpMkLst>
            <pc:docMk/>
            <pc:sldMk cId="0" sldId="261"/>
            <ac:grpSpMk id="49" creationId="{11D8C8AC-7F32-43DB-F4B1-C408CA977A7F}"/>
          </ac:grpSpMkLst>
        </pc:grpChg>
        <pc:grpChg chg="add mod">
          <ac:chgData name="Oyindamola Olushile" userId="1ee38b2cca3afa34" providerId="LiveId" clId="{619419EB-DB0B-42C2-975B-134E67AD83C2}" dt="2023-11-29T21:51:55.621" v="23" actId="164"/>
          <ac:grpSpMkLst>
            <pc:docMk/>
            <pc:sldMk cId="0" sldId="261"/>
            <ac:grpSpMk id="50" creationId="{807BA846-10A0-5B88-87C7-FBD499889621}"/>
          </ac:grpSpMkLst>
        </pc:grpChg>
        <pc:picChg chg="mod">
          <ac:chgData name="Oyindamola Olushile" userId="1ee38b2cca3afa34" providerId="LiveId" clId="{619419EB-DB0B-42C2-975B-134E67AD83C2}" dt="2023-11-29T22:00:44.553" v="94" actId="165"/>
          <ac:picMkLst>
            <pc:docMk/>
            <pc:sldMk cId="0" sldId="261"/>
            <ac:picMk id="28" creationId="{00000000-0000-0000-0000-000000000000}"/>
          </ac:picMkLst>
        </pc:picChg>
      </pc:sldChg>
      <pc:sldChg chg="addSp delSp modSp mod modTransition">
        <pc:chgData name="Oyindamola Olushile" userId="1ee38b2cca3afa34" providerId="LiveId" clId="{619419EB-DB0B-42C2-975B-134E67AD83C2}" dt="2023-11-30T06:54:16.016" v="425" actId="14100"/>
        <pc:sldMkLst>
          <pc:docMk/>
          <pc:sldMk cId="0" sldId="262"/>
        </pc:sldMkLst>
        <pc:spChg chg="mod">
          <ac:chgData name="Oyindamola Olushile" userId="1ee38b2cca3afa34" providerId="LiveId" clId="{619419EB-DB0B-42C2-975B-134E67AD83C2}" dt="2023-11-30T06:53:00.105" v="412" actId="20577"/>
          <ac:spMkLst>
            <pc:docMk/>
            <pc:sldMk cId="0" sldId="262"/>
            <ac:spMk id="17" creationId="{82CC7335-4456-66A1-B4FB-261C38CA320A}"/>
          </ac:spMkLst>
        </pc:spChg>
        <pc:graphicFrameChg chg="del">
          <ac:chgData name="Oyindamola Olushile" userId="1ee38b2cca3afa34" providerId="LiveId" clId="{619419EB-DB0B-42C2-975B-134E67AD83C2}" dt="2023-11-30T06:53:33.649" v="413" actId="478"/>
          <ac:graphicFrameMkLst>
            <pc:docMk/>
            <pc:sldMk cId="0" sldId="262"/>
            <ac:graphicFrameMk id="14" creationId="{44EC26FF-C3BB-DDEB-43CE-3615ABC0F811}"/>
          </ac:graphicFrameMkLst>
        </pc:graphicFrameChg>
        <pc:graphicFrameChg chg="del">
          <ac:chgData name="Oyindamola Olushile" userId="1ee38b2cca3afa34" providerId="LiveId" clId="{619419EB-DB0B-42C2-975B-134E67AD83C2}" dt="2023-11-30T06:53:34.446" v="414" actId="478"/>
          <ac:graphicFrameMkLst>
            <pc:docMk/>
            <pc:sldMk cId="0" sldId="262"/>
            <ac:graphicFrameMk id="15" creationId="{EC52A985-4811-B120-B4ED-AE43A0C20DDD}"/>
          </ac:graphicFrameMkLst>
        </pc:graphicFrameChg>
        <pc:picChg chg="add mod">
          <ac:chgData name="Oyindamola Olushile" userId="1ee38b2cca3afa34" providerId="LiveId" clId="{619419EB-DB0B-42C2-975B-134E67AD83C2}" dt="2023-11-30T06:54:08.551" v="423" actId="14100"/>
          <ac:picMkLst>
            <pc:docMk/>
            <pc:sldMk cId="0" sldId="262"/>
            <ac:picMk id="12" creationId="{1EF87BDE-F949-9E3D-5BCE-E9F1470F8DC7}"/>
          </ac:picMkLst>
        </pc:picChg>
        <pc:picChg chg="add mod">
          <ac:chgData name="Oyindamola Olushile" userId="1ee38b2cca3afa34" providerId="LiveId" clId="{619419EB-DB0B-42C2-975B-134E67AD83C2}" dt="2023-11-30T06:54:16.016" v="425" actId="14100"/>
          <ac:picMkLst>
            <pc:docMk/>
            <pc:sldMk cId="0" sldId="262"/>
            <ac:picMk id="18" creationId="{63CB06A7-6224-CDE3-7CE3-38A0C15612AA}"/>
          </ac:picMkLst>
        </pc:picChg>
      </pc:sldChg>
      <pc:sldChg chg="modTransition">
        <pc:chgData name="Oyindamola Olushile" userId="1ee38b2cca3afa34" providerId="LiveId" clId="{619419EB-DB0B-42C2-975B-134E67AD83C2}" dt="2023-11-29T21:52:33.977" v="30"/>
        <pc:sldMkLst>
          <pc:docMk/>
          <pc:sldMk cId="0" sldId="265"/>
        </pc:sldMkLst>
      </pc:sldChg>
      <pc:sldChg chg="modTransition">
        <pc:chgData name="Oyindamola Olushile" userId="1ee38b2cca3afa34" providerId="LiveId" clId="{619419EB-DB0B-42C2-975B-134E67AD83C2}" dt="2023-11-30T20:14:41.388" v="1124"/>
        <pc:sldMkLst>
          <pc:docMk/>
          <pc:sldMk cId="0" sldId="266"/>
        </pc:sldMkLst>
      </pc:sldChg>
      <pc:sldChg chg="addSp delSp modSp add del mod modTransition">
        <pc:chgData name="Oyindamola Olushile" userId="1ee38b2cca3afa34" providerId="LiveId" clId="{619419EB-DB0B-42C2-975B-134E67AD83C2}" dt="2023-11-30T20:14:29.647" v="1122"/>
        <pc:sldMkLst>
          <pc:docMk/>
          <pc:sldMk cId="575389771" sldId="268"/>
        </pc:sldMkLst>
        <pc:graphicFrameChg chg="del">
          <ac:chgData name="Oyindamola Olushile" userId="1ee38b2cca3afa34" providerId="LiveId" clId="{619419EB-DB0B-42C2-975B-134E67AD83C2}" dt="2023-11-30T06:54:27.389" v="426" actId="478"/>
          <ac:graphicFrameMkLst>
            <pc:docMk/>
            <pc:sldMk cId="575389771" sldId="268"/>
            <ac:graphicFrameMk id="14" creationId="{44EC26FF-C3BB-DDEB-43CE-3615ABC0F811}"/>
          </ac:graphicFrameMkLst>
        </pc:graphicFrameChg>
        <pc:graphicFrameChg chg="del">
          <ac:chgData name="Oyindamola Olushile" userId="1ee38b2cca3afa34" providerId="LiveId" clId="{619419EB-DB0B-42C2-975B-134E67AD83C2}" dt="2023-11-30T06:54:28.119" v="427" actId="478"/>
          <ac:graphicFrameMkLst>
            <pc:docMk/>
            <pc:sldMk cId="575389771" sldId="268"/>
            <ac:graphicFrameMk id="15" creationId="{EC52A985-4811-B120-B4ED-AE43A0C20DDD}"/>
          </ac:graphicFrameMkLst>
        </pc:graphicFrameChg>
        <pc:picChg chg="add mod">
          <ac:chgData name="Oyindamola Olushile" userId="1ee38b2cca3afa34" providerId="LiveId" clId="{619419EB-DB0B-42C2-975B-134E67AD83C2}" dt="2023-11-30T06:56:14.655" v="435" actId="14100"/>
          <ac:picMkLst>
            <pc:docMk/>
            <pc:sldMk cId="575389771" sldId="268"/>
            <ac:picMk id="12" creationId="{49D3C5FB-4C47-CA33-8A0F-AA5E9629AA39}"/>
          </ac:picMkLst>
        </pc:picChg>
        <pc:picChg chg="add mod">
          <ac:chgData name="Oyindamola Olushile" userId="1ee38b2cca3afa34" providerId="LiveId" clId="{619419EB-DB0B-42C2-975B-134E67AD83C2}" dt="2023-11-30T06:56:18.143" v="436" actId="14100"/>
          <ac:picMkLst>
            <pc:docMk/>
            <pc:sldMk cId="575389771" sldId="268"/>
            <ac:picMk id="19" creationId="{0C678B20-9071-0DCC-33B2-6FC35AB1163A}"/>
          </ac:picMkLst>
        </pc:picChg>
      </pc:sldChg>
      <pc:sldChg chg="addSp delSp modSp add mod ord modTransition">
        <pc:chgData name="Oyindamola Olushile" userId="1ee38b2cca3afa34" providerId="LiveId" clId="{619419EB-DB0B-42C2-975B-134E67AD83C2}" dt="2023-11-30T20:14:04.488" v="1120"/>
        <pc:sldMkLst>
          <pc:docMk/>
          <pc:sldMk cId="1071386811" sldId="269"/>
        </pc:sldMkLst>
        <pc:spChg chg="add del mod">
          <ac:chgData name="Oyindamola Olushile" userId="1ee38b2cca3afa34" providerId="LiveId" clId="{619419EB-DB0B-42C2-975B-134E67AD83C2}" dt="2023-11-30T07:03:40.254" v="462" actId="478"/>
          <ac:spMkLst>
            <pc:docMk/>
            <pc:sldMk cId="1071386811" sldId="269"/>
            <ac:spMk id="15" creationId="{C98F6EEC-C83F-5C04-FBFE-32D530BE05CA}"/>
          </ac:spMkLst>
        </pc:spChg>
        <pc:spChg chg="mod">
          <ac:chgData name="Oyindamola Olushile" userId="1ee38b2cca3afa34" providerId="LiveId" clId="{619419EB-DB0B-42C2-975B-134E67AD83C2}" dt="2023-11-30T07:07:17.320" v="736" actId="1076"/>
          <ac:spMkLst>
            <pc:docMk/>
            <pc:sldMk cId="1071386811" sldId="269"/>
            <ac:spMk id="16" creationId="{F301B788-92A4-7D5B-13E4-606C67E09AC4}"/>
          </ac:spMkLst>
        </pc:spChg>
        <pc:spChg chg="del mod">
          <ac:chgData name="Oyindamola Olushile" userId="1ee38b2cca3afa34" providerId="LiveId" clId="{619419EB-DB0B-42C2-975B-134E67AD83C2}" dt="2023-11-30T07:06:11.707" v="720" actId="478"/>
          <ac:spMkLst>
            <pc:docMk/>
            <pc:sldMk cId="1071386811" sldId="269"/>
            <ac:spMk id="17" creationId="{82CC7335-4456-66A1-B4FB-261C38CA320A}"/>
          </ac:spMkLst>
        </pc:spChg>
        <pc:picChg chg="del mod">
          <ac:chgData name="Oyindamola Olushile" userId="1ee38b2cca3afa34" providerId="LiveId" clId="{619419EB-DB0B-42C2-975B-134E67AD83C2}" dt="2023-11-30T07:06:08.119" v="719" actId="478"/>
          <ac:picMkLst>
            <pc:docMk/>
            <pc:sldMk cId="1071386811" sldId="269"/>
            <ac:picMk id="2" creationId="{00000000-0000-0000-0000-000000000000}"/>
          </ac:picMkLst>
        </pc:picChg>
        <pc:picChg chg="del">
          <ac:chgData name="Oyindamola Olushile" userId="1ee38b2cca3afa34" providerId="LiveId" clId="{619419EB-DB0B-42C2-975B-134E67AD83C2}" dt="2023-11-30T07:00:21.100" v="440" actId="478"/>
          <ac:picMkLst>
            <pc:docMk/>
            <pc:sldMk cId="1071386811" sldId="269"/>
            <ac:picMk id="12" creationId="{1EF87BDE-F949-9E3D-5BCE-E9F1470F8DC7}"/>
          </ac:picMkLst>
        </pc:picChg>
        <pc:picChg chg="mod">
          <ac:chgData name="Oyindamola Olushile" userId="1ee38b2cca3afa34" providerId="LiveId" clId="{619419EB-DB0B-42C2-975B-134E67AD83C2}" dt="2023-11-30T07:06:14.789" v="721" actId="1076"/>
          <ac:picMkLst>
            <pc:docMk/>
            <pc:sldMk cId="1071386811" sldId="269"/>
            <ac:picMk id="13" creationId="{00000000-0000-0000-0000-000000000000}"/>
          </ac:picMkLst>
        </pc:picChg>
        <pc:picChg chg="add del mod">
          <ac:chgData name="Oyindamola Olushile" userId="1ee38b2cca3afa34" providerId="LiveId" clId="{619419EB-DB0B-42C2-975B-134E67AD83C2}" dt="2023-11-30T07:03:17.409" v="455" actId="478"/>
          <ac:picMkLst>
            <pc:docMk/>
            <pc:sldMk cId="1071386811" sldId="269"/>
            <ac:picMk id="14" creationId="{716A2554-AF5B-9B60-F157-FF70E56BA739}"/>
          </ac:picMkLst>
        </pc:picChg>
        <pc:picChg chg="del">
          <ac:chgData name="Oyindamola Olushile" userId="1ee38b2cca3afa34" providerId="LiveId" clId="{619419EB-DB0B-42C2-975B-134E67AD83C2}" dt="2023-11-30T07:00:22.185" v="441" actId="478"/>
          <ac:picMkLst>
            <pc:docMk/>
            <pc:sldMk cId="1071386811" sldId="269"/>
            <ac:picMk id="18" creationId="{63CB06A7-6224-CDE3-7CE3-38A0C15612AA}"/>
          </ac:picMkLst>
        </pc:picChg>
        <pc:picChg chg="del mod">
          <ac:chgData name="Oyindamola Olushile" userId="1ee38b2cca3afa34" providerId="LiveId" clId="{619419EB-DB0B-42C2-975B-134E67AD83C2}" dt="2023-11-30T07:05:00.862" v="700" actId="478"/>
          <ac:picMkLst>
            <pc:docMk/>
            <pc:sldMk cId="1071386811" sldId="269"/>
            <ac:picMk id="19" creationId="{27E8A3E3-CA0F-C6D8-866E-BE85B003D861}"/>
          </ac:picMkLst>
        </pc:picChg>
        <pc:picChg chg="add mod">
          <ac:chgData name="Oyindamola Olushile" userId="1ee38b2cca3afa34" providerId="LiveId" clId="{619419EB-DB0B-42C2-975B-134E67AD83C2}" dt="2023-11-30T07:06:58.748" v="733" actId="14100"/>
          <ac:picMkLst>
            <pc:docMk/>
            <pc:sldMk cId="1071386811" sldId="269"/>
            <ac:picMk id="20" creationId="{8CF4266B-48A7-0AD1-F0DD-85C796ED4684}"/>
          </ac:picMkLst>
        </pc:picChg>
        <pc:picChg chg="del mod">
          <ac:chgData name="Oyindamola Olushile" userId="1ee38b2cca3afa34" providerId="LiveId" clId="{619419EB-DB0B-42C2-975B-134E67AD83C2}" dt="2023-11-30T07:05:01.911" v="701" actId="478"/>
          <ac:picMkLst>
            <pc:docMk/>
            <pc:sldMk cId="1071386811" sldId="269"/>
            <ac:picMk id="21" creationId="{95745A89-B8A0-D383-FA78-80ED2F2F67EB}"/>
          </ac:picMkLst>
        </pc:picChg>
        <pc:picChg chg="add del mod">
          <ac:chgData name="Oyindamola Olushile" userId="1ee38b2cca3afa34" providerId="LiveId" clId="{619419EB-DB0B-42C2-975B-134E67AD83C2}" dt="2023-11-30T07:09:37.471" v="739" actId="478"/>
          <ac:picMkLst>
            <pc:docMk/>
            <pc:sldMk cId="1071386811" sldId="269"/>
            <ac:picMk id="23" creationId="{7CA65319-8635-9D45-092C-596DFD56DEFB}"/>
          </ac:picMkLst>
        </pc:picChg>
        <pc:picChg chg="add mod">
          <ac:chgData name="Oyindamola Olushile" userId="1ee38b2cca3afa34" providerId="LiveId" clId="{619419EB-DB0B-42C2-975B-134E67AD83C2}" dt="2023-11-30T07:10:04.551" v="745" actId="1076"/>
          <ac:picMkLst>
            <pc:docMk/>
            <pc:sldMk cId="1071386811" sldId="269"/>
            <ac:picMk id="25" creationId="{91B4ED5E-1CC7-674E-CD35-D0DE8AF9ADEA}"/>
          </ac:picMkLst>
        </pc:picChg>
      </pc:sldChg>
      <pc:sldChg chg="addSp delSp modSp add mod modTransition">
        <pc:chgData name="Oyindamola Olushile" userId="1ee38b2cca3afa34" providerId="LiveId" clId="{619419EB-DB0B-42C2-975B-134E67AD83C2}" dt="2023-11-30T20:14:33.316" v="1123"/>
        <pc:sldMkLst>
          <pc:docMk/>
          <pc:sldMk cId="3175399477" sldId="270"/>
        </pc:sldMkLst>
        <pc:spChg chg="mod">
          <ac:chgData name="Oyindamola Olushile" userId="1ee38b2cca3afa34" providerId="LiveId" clId="{619419EB-DB0B-42C2-975B-134E67AD83C2}" dt="2023-11-30T19:40:21.292" v="888" actId="207"/>
          <ac:spMkLst>
            <pc:docMk/>
            <pc:sldMk cId="3175399477" sldId="270"/>
            <ac:spMk id="3" creationId="{00000000-0000-0000-0000-000000000000}"/>
          </ac:spMkLst>
        </pc:spChg>
        <pc:spChg chg="del mod topLvl">
          <ac:chgData name="Oyindamola Olushile" userId="1ee38b2cca3afa34" providerId="LiveId" clId="{619419EB-DB0B-42C2-975B-134E67AD83C2}" dt="2023-11-30T07:34:38.673" v="761" actId="478"/>
          <ac:spMkLst>
            <pc:docMk/>
            <pc:sldMk cId="3175399477" sldId="270"/>
            <ac:spMk id="16" creationId="{F301B788-92A4-7D5B-13E4-606C67E09AC4}"/>
          </ac:spMkLst>
        </pc:spChg>
        <pc:spChg chg="mod topLvl">
          <ac:chgData name="Oyindamola Olushile" userId="1ee38b2cca3afa34" providerId="LiveId" clId="{619419EB-DB0B-42C2-975B-134E67AD83C2}" dt="2023-11-30T20:02:54.605" v="895" actId="164"/>
          <ac:spMkLst>
            <pc:docMk/>
            <pc:sldMk cId="3175399477" sldId="270"/>
            <ac:spMk id="17" creationId="{82CC7335-4456-66A1-B4FB-261C38CA320A}"/>
          </ac:spMkLst>
        </pc:spChg>
        <pc:spChg chg="mod">
          <ac:chgData name="Oyindamola Olushile" userId="1ee38b2cca3afa34" providerId="LiveId" clId="{619419EB-DB0B-42C2-975B-134E67AD83C2}" dt="2023-11-30T20:13:33.130" v="1119" actId="20577"/>
          <ac:spMkLst>
            <pc:docMk/>
            <pc:sldMk cId="3175399477" sldId="270"/>
            <ac:spMk id="26" creationId="{8DCD1F54-DC43-EB04-3731-02B4517D510F}"/>
          </ac:spMkLst>
        </pc:spChg>
        <pc:grpChg chg="add del mod">
          <ac:chgData name="Oyindamola Olushile" userId="1ee38b2cca3afa34" providerId="LiveId" clId="{619419EB-DB0B-42C2-975B-134E67AD83C2}" dt="2023-11-30T07:34:29.519" v="758" actId="165"/>
          <ac:grpSpMkLst>
            <pc:docMk/>
            <pc:sldMk cId="3175399477" sldId="270"/>
            <ac:grpSpMk id="14" creationId="{46CE9A78-FB77-E902-44B5-DF2239962E93}"/>
          </ac:grpSpMkLst>
        </pc:grpChg>
        <pc:grpChg chg="add mod">
          <ac:chgData name="Oyindamola Olushile" userId="1ee38b2cca3afa34" providerId="LiveId" clId="{619419EB-DB0B-42C2-975B-134E67AD83C2}" dt="2023-11-30T20:02:59.353" v="896" actId="1076"/>
          <ac:grpSpMkLst>
            <pc:docMk/>
            <pc:sldMk cId="3175399477" sldId="270"/>
            <ac:grpSpMk id="23" creationId="{C1124FD9-1880-D271-80FA-1D155E431A2F}"/>
          </ac:grpSpMkLst>
        </pc:grpChg>
        <pc:grpChg chg="add mod">
          <ac:chgData name="Oyindamola Olushile" userId="1ee38b2cca3afa34" providerId="LiveId" clId="{619419EB-DB0B-42C2-975B-134E67AD83C2}" dt="2023-11-30T20:03:10.255" v="898" actId="1076"/>
          <ac:grpSpMkLst>
            <pc:docMk/>
            <pc:sldMk cId="3175399477" sldId="270"/>
            <ac:grpSpMk id="24" creationId="{B78262F4-BEF0-37F9-1728-21F73C8A627A}"/>
          </ac:grpSpMkLst>
        </pc:grpChg>
        <pc:picChg chg="del mod topLvl">
          <ac:chgData name="Oyindamola Olushile" userId="1ee38b2cca3afa34" providerId="LiveId" clId="{619419EB-DB0B-42C2-975B-134E67AD83C2}" dt="2023-11-30T07:34:36.123" v="759" actId="478"/>
          <ac:picMkLst>
            <pc:docMk/>
            <pc:sldMk cId="3175399477" sldId="270"/>
            <ac:picMk id="2" creationId="{00000000-0000-0000-0000-000000000000}"/>
          </ac:picMkLst>
        </pc:picChg>
        <pc:picChg chg="del">
          <ac:chgData name="Oyindamola Olushile" userId="1ee38b2cca3afa34" providerId="LiveId" clId="{619419EB-DB0B-42C2-975B-134E67AD83C2}" dt="2023-11-30T07:33:45.701" v="751" actId="478"/>
          <ac:picMkLst>
            <pc:docMk/>
            <pc:sldMk cId="3175399477" sldId="270"/>
            <ac:picMk id="12" creationId="{49D3C5FB-4C47-CA33-8A0F-AA5E9629AA39}"/>
          </ac:picMkLst>
        </pc:picChg>
        <pc:picChg chg="mod topLvl">
          <ac:chgData name="Oyindamola Olushile" userId="1ee38b2cca3afa34" providerId="LiveId" clId="{619419EB-DB0B-42C2-975B-134E67AD83C2}" dt="2023-11-30T20:02:54.605" v="895" actId="164"/>
          <ac:picMkLst>
            <pc:docMk/>
            <pc:sldMk cId="3175399477" sldId="270"/>
            <ac:picMk id="13" creationId="{00000000-0000-0000-0000-000000000000}"/>
          </ac:picMkLst>
        </pc:picChg>
        <pc:picChg chg="add mod">
          <ac:chgData name="Oyindamola Olushile" userId="1ee38b2cca3afa34" providerId="LiveId" clId="{619419EB-DB0B-42C2-975B-134E67AD83C2}" dt="2023-11-30T07:34:21.474" v="757" actId="14100"/>
          <ac:picMkLst>
            <pc:docMk/>
            <pc:sldMk cId="3175399477" sldId="270"/>
            <ac:picMk id="15" creationId="{992E6E21-32B2-9713-34EF-EAF135DCA7DE}"/>
          </ac:picMkLst>
        </pc:picChg>
        <pc:picChg chg="del">
          <ac:chgData name="Oyindamola Olushile" userId="1ee38b2cca3afa34" providerId="LiveId" clId="{619419EB-DB0B-42C2-975B-134E67AD83C2}" dt="2023-11-30T07:33:44.451" v="749" actId="478"/>
          <ac:picMkLst>
            <pc:docMk/>
            <pc:sldMk cId="3175399477" sldId="270"/>
            <ac:picMk id="18" creationId="{851C201F-1D52-DED2-201B-385138332C59}"/>
          </ac:picMkLst>
        </pc:picChg>
        <pc:picChg chg="del">
          <ac:chgData name="Oyindamola Olushile" userId="1ee38b2cca3afa34" providerId="LiveId" clId="{619419EB-DB0B-42C2-975B-134E67AD83C2}" dt="2023-11-30T07:33:46.175" v="752" actId="478"/>
          <ac:picMkLst>
            <pc:docMk/>
            <pc:sldMk cId="3175399477" sldId="270"/>
            <ac:picMk id="19" creationId="{0C678B20-9071-0DCC-33B2-6FC35AB1163A}"/>
          </ac:picMkLst>
        </pc:picChg>
        <pc:picChg chg="add del mod">
          <ac:chgData name="Oyindamola Olushile" userId="1ee38b2cca3afa34" providerId="LiveId" clId="{619419EB-DB0B-42C2-975B-134E67AD83C2}" dt="2023-11-30T20:11:28.361" v="1103" actId="478"/>
          <ac:picMkLst>
            <pc:docMk/>
            <pc:sldMk cId="3175399477" sldId="270"/>
            <ac:picMk id="21" creationId="{F563E5B2-33DA-F757-2B1B-E4DD683BCA61}"/>
          </ac:picMkLst>
        </pc:picChg>
        <pc:picChg chg="del">
          <ac:chgData name="Oyindamola Olushile" userId="1ee38b2cca3afa34" providerId="LiveId" clId="{619419EB-DB0B-42C2-975B-134E67AD83C2}" dt="2023-11-30T07:33:45.102" v="750" actId="478"/>
          <ac:picMkLst>
            <pc:docMk/>
            <pc:sldMk cId="3175399477" sldId="270"/>
            <ac:picMk id="22" creationId="{088C113E-D9AC-B699-0F67-E0111E8D85FE}"/>
          </ac:picMkLst>
        </pc:picChg>
        <pc:picChg chg="mod">
          <ac:chgData name="Oyindamola Olushile" userId="1ee38b2cca3afa34" providerId="LiveId" clId="{619419EB-DB0B-42C2-975B-134E67AD83C2}" dt="2023-11-30T20:03:01.351" v="897"/>
          <ac:picMkLst>
            <pc:docMk/>
            <pc:sldMk cId="3175399477" sldId="270"/>
            <ac:picMk id="25" creationId="{8EB6AE67-C504-FADD-2F0D-DFE37AB07B4B}"/>
          </ac:picMkLst>
        </pc:picChg>
        <pc:picChg chg="del mod">
          <ac:chgData name="Oyindamola Olushile" userId="1ee38b2cca3afa34" providerId="LiveId" clId="{619419EB-DB0B-42C2-975B-134E67AD83C2}" dt="2023-11-30T20:11:45.436" v="1107" actId="478"/>
          <ac:picMkLst>
            <pc:docMk/>
            <pc:sldMk cId="3175399477" sldId="270"/>
            <ac:picMk id="27" creationId="{4A3DB7FD-32F6-4E1D-3003-CF1617B12D94}"/>
          </ac:picMkLst>
        </pc:picChg>
        <pc:picChg chg="add mod">
          <ac:chgData name="Oyindamola Olushile" userId="1ee38b2cca3afa34" providerId="LiveId" clId="{619419EB-DB0B-42C2-975B-134E67AD83C2}" dt="2023-11-30T20:11:42.751" v="1106" actId="1076"/>
          <ac:picMkLst>
            <pc:docMk/>
            <pc:sldMk cId="3175399477" sldId="270"/>
            <ac:picMk id="29" creationId="{AEC0879B-7A2A-2AC3-628A-D37A786A0ECE}"/>
          </ac:picMkLst>
        </pc:picChg>
        <pc:picChg chg="add del mod">
          <ac:chgData name="Oyindamola Olushile" userId="1ee38b2cca3afa34" providerId="LiveId" clId="{619419EB-DB0B-42C2-975B-134E67AD83C2}" dt="2023-11-30T20:11:53.761" v="1111" actId="478"/>
          <ac:picMkLst>
            <pc:docMk/>
            <pc:sldMk cId="3175399477" sldId="270"/>
            <ac:picMk id="31" creationId="{B1B2C567-E248-84A1-E0FB-0DCD92C36C4D}"/>
          </ac:picMkLst>
        </pc:picChg>
        <pc:picChg chg="add mod">
          <ac:chgData name="Oyindamola Olushile" userId="1ee38b2cca3afa34" providerId="LiveId" clId="{619419EB-DB0B-42C2-975B-134E67AD83C2}" dt="2023-11-30T20:12:14.975" v="1117" actId="1076"/>
          <ac:picMkLst>
            <pc:docMk/>
            <pc:sldMk cId="3175399477" sldId="270"/>
            <ac:picMk id="33" creationId="{68C502A1-E390-4277-1013-0842BDEE54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314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861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606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9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12534900" cy="7367215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9666BBF-944C-6064-567F-9C0957178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935" y="27789"/>
            <a:ext cx="4076700" cy="105727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709381F-EF62-4A85-F0F3-AC5CBB317136}"/>
              </a:ext>
            </a:extLst>
          </p:cNvPr>
          <p:cNvGrpSpPr/>
          <p:nvPr/>
        </p:nvGrpSpPr>
        <p:grpSpPr>
          <a:xfrm>
            <a:off x="2219075" y="2407099"/>
            <a:ext cx="14153745" cy="7466372"/>
            <a:chOff x="2219075" y="2407099"/>
            <a:chExt cx="14153745" cy="7466372"/>
          </a:xfrm>
        </p:grpSpPr>
        <p:sp>
          <p:nvSpPr>
            <p:cNvPr id="24" name="TextBox 24"/>
            <p:cNvSpPr txBox="1"/>
            <p:nvPr/>
          </p:nvSpPr>
          <p:spPr>
            <a:xfrm>
              <a:off x="2219075" y="2407099"/>
              <a:ext cx="9443134" cy="427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059"/>
                </a:lnSpc>
              </a:pPr>
              <a:r>
                <a:rPr lang="en-US" sz="10533" spc="-105" dirty="0">
                  <a:solidFill>
                    <a:srgbClr val="FFFFFF"/>
                  </a:solidFill>
                  <a:latin typeface="Graphik Regular" panose="020B0503030202060203" pitchFamily="34" charset="0"/>
                </a:rPr>
                <a:t>Social</a:t>
              </a:r>
              <a:r>
                <a:rPr lang="en-US" sz="10533" spc="-105" dirty="0">
                  <a:solidFill>
                    <a:srgbClr val="2A2A2A"/>
                  </a:solidFill>
                  <a:latin typeface="Graphik Regular" panose="020B0503030202060203" pitchFamily="34" charset="0"/>
                </a:rPr>
                <a:t> </a:t>
              </a:r>
              <a:r>
                <a:rPr lang="en-US" sz="10533" spc="-105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Buzz</a:t>
              </a:r>
            </a:p>
            <a:p>
              <a:pPr algn="ctr">
                <a:lnSpc>
                  <a:spcPts val="11059"/>
                </a:lnSpc>
              </a:pPr>
              <a:r>
                <a:rPr lang="en-US" sz="10533" spc="-105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Content Category Analysis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E74BC-BF63-E629-7243-DCB4C9A771B3}"/>
                </a:ext>
              </a:extLst>
            </p:cNvPr>
            <p:cNvSpPr txBox="1"/>
            <p:nvPr/>
          </p:nvSpPr>
          <p:spPr>
            <a:xfrm>
              <a:off x="12164967" y="9288696"/>
              <a:ext cx="42078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/>
                <a:t>November 28, 2023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92E6E21-32B2-9713-34EF-EAF135DCA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39" y="2493944"/>
            <a:ext cx="7467775" cy="48223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1124FD9-1880-D271-80FA-1D155E431A2F}"/>
              </a:ext>
            </a:extLst>
          </p:cNvPr>
          <p:cNvGrpSpPr/>
          <p:nvPr/>
        </p:nvGrpSpPr>
        <p:grpSpPr>
          <a:xfrm>
            <a:off x="9201639" y="3852486"/>
            <a:ext cx="3886200" cy="3463786"/>
            <a:chOff x="10799496" y="3852486"/>
            <a:chExt cx="3886200" cy="346378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256487" y="6434514"/>
              <a:ext cx="2972219" cy="8817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CC7335-4456-66A1-B4FB-261C38CA320A}"/>
                </a:ext>
              </a:extLst>
            </p:cNvPr>
            <p:cNvSpPr txBox="1"/>
            <p:nvPr/>
          </p:nvSpPr>
          <p:spPr>
            <a:xfrm>
              <a:off x="10799496" y="3852486"/>
              <a:ext cx="38862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Graphik Regular" panose="020B0503030202060203"/>
                </a:rPr>
                <a:t>Animal category had the most reaction with 566 negative sentiments, 210 neutral sentiments and 962 positive sentiments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8262F4-BEF0-37F9-1728-21F73C8A627A}"/>
              </a:ext>
            </a:extLst>
          </p:cNvPr>
          <p:cNvGrpSpPr/>
          <p:nvPr/>
        </p:nvGrpSpPr>
        <p:grpSpPr>
          <a:xfrm>
            <a:off x="13775764" y="3870269"/>
            <a:ext cx="3886200" cy="3463786"/>
            <a:chOff x="10799496" y="3852486"/>
            <a:chExt cx="3886200" cy="3463786"/>
          </a:xfrm>
        </p:grpSpPr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8EB6AE67-C504-FADD-2F0D-DFE37AB0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256487" y="6434514"/>
              <a:ext cx="2972219" cy="88175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D1F54-DC43-EB04-3731-02B4517D510F}"/>
                </a:ext>
              </a:extLst>
            </p:cNvPr>
            <p:cNvSpPr txBox="1"/>
            <p:nvPr/>
          </p:nvSpPr>
          <p:spPr>
            <a:xfrm>
              <a:off x="10799496" y="3852486"/>
              <a:ext cx="38862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Graphik Regular" panose="020B0503030202060203"/>
                </a:rPr>
                <a:t>The month of May 2021 had the highest post totally 1,954 followed by the month of Jan 2021 which had 1,949 posts</a:t>
              </a:r>
            </a:p>
          </p:txBody>
        </p:sp>
      </p:grpSp>
      <p:pic>
        <p:nvPicPr>
          <p:cNvPr id="29" name="Picture 28" descr="A purple smiley face with a heart&#10;&#10;Description automatically generated">
            <a:extLst>
              <a:ext uri="{FF2B5EF4-FFF2-40B4-BE49-F238E27FC236}">
                <a16:creationId xmlns:a16="http://schemas.microsoft.com/office/drawing/2014/main" id="{AEC0879B-7A2A-2AC3-628A-D37A786A0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40" y="2684783"/>
            <a:ext cx="813394" cy="813394"/>
          </a:xfrm>
          <a:prstGeom prst="rect">
            <a:avLst/>
          </a:prstGeom>
        </p:spPr>
      </p:pic>
      <p:pic>
        <p:nvPicPr>
          <p:cNvPr id="33" name="Picture 32" descr="A colorful chat bubbles with circles&#10;&#10;Description automatically generated with medium confidence">
            <a:extLst>
              <a:ext uri="{FF2B5EF4-FFF2-40B4-BE49-F238E27FC236}">
                <a16:creationId xmlns:a16="http://schemas.microsoft.com/office/drawing/2014/main" id="{68C502A1-E390-4277-1013-0842BDEE54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742" y="2684783"/>
            <a:ext cx="968889" cy="9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10428F-E5A6-D6E1-7977-C16F3D93DAB9}"/>
              </a:ext>
            </a:extLst>
          </p:cNvPr>
          <p:cNvSpPr txBox="1"/>
          <p:nvPr/>
        </p:nvSpPr>
        <p:spPr>
          <a:xfrm>
            <a:off x="11201400" y="1840164"/>
            <a:ext cx="601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Users are more interested in animal content suggesting that majority of the users are animal lovers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B993E-24E3-6C8B-C787-97894AD0D0C9}"/>
              </a:ext>
            </a:extLst>
          </p:cNvPr>
          <p:cNvSpPr txBox="1"/>
          <p:nvPr/>
        </p:nvSpPr>
        <p:spPr>
          <a:xfrm>
            <a:off x="11296650" y="4201046"/>
            <a:ext cx="601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Most users were also interested in science, healthy living, and technology indicating that users are supporters of technology and the impact it can make on the environment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65BD0-6B71-B95C-CB96-CA16E50F47BC}"/>
              </a:ext>
            </a:extLst>
          </p:cNvPr>
          <p:cNvSpPr txBox="1"/>
          <p:nvPr/>
        </p:nvSpPr>
        <p:spPr>
          <a:xfrm>
            <a:off x="11296650" y="7319704"/>
            <a:ext cx="6019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Social buzz can leverage on the top content category each month to inform marketing strategy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8" name="TextBox 3">
            <a:extLst>
              <a:ext uri="{FF2B5EF4-FFF2-40B4-BE49-F238E27FC236}">
                <a16:creationId xmlns:a16="http://schemas.microsoft.com/office/drawing/2014/main" id="{73D23EAB-77F3-0E9E-9B4C-77E6288CEB2A}"/>
              </a:ext>
            </a:extLst>
          </p:cNvPr>
          <p:cNvSpPr txBox="1"/>
          <p:nvPr/>
        </p:nvSpPr>
        <p:spPr>
          <a:xfrm>
            <a:off x="2774081" y="1877126"/>
            <a:ext cx="8673443" cy="14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Today's agenda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BFFFF8-3711-D0C1-24AF-16AABC40B278}"/>
              </a:ext>
            </a:extLst>
          </p:cNvPr>
          <p:cNvGrpSpPr/>
          <p:nvPr/>
        </p:nvGrpSpPr>
        <p:grpSpPr>
          <a:xfrm>
            <a:off x="2774081" y="3766197"/>
            <a:ext cx="4351768" cy="5778765"/>
            <a:chOff x="2774081" y="3766197"/>
            <a:chExt cx="4351768" cy="577876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84438F1-6E7E-3660-6A4C-FCA45315949B}"/>
                </a:ext>
              </a:extLst>
            </p:cNvPr>
            <p:cNvGrpSpPr/>
            <p:nvPr/>
          </p:nvGrpSpPr>
          <p:grpSpPr>
            <a:xfrm>
              <a:off x="2774081" y="3766197"/>
              <a:ext cx="4296255" cy="642302"/>
              <a:chOff x="2774081" y="4712272"/>
              <a:chExt cx="4296255" cy="642302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Project Recap</a:t>
                </a:r>
              </a:p>
            </p:txBody>
          </p:sp>
          <p:grpSp>
            <p:nvGrpSpPr>
              <p:cNvPr id="22" name="Group 9">
                <a:extLst>
                  <a:ext uri="{FF2B5EF4-FFF2-40B4-BE49-F238E27FC236}">
                    <a16:creationId xmlns:a16="http://schemas.microsoft.com/office/drawing/2014/main" id="{D4DAAECE-CE97-8D0F-2575-E3094B1E7BD4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7" cy="642302"/>
                <a:chOff x="-3" y="-2"/>
                <a:chExt cx="4727347" cy="4493738"/>
              </a:xfrm>
            </p:grpSpPr>
            <p:grpSp>
              <p:nvGrpSpPr>
                <p:cNvPr id="23" name="Group 10">
                  <a:extLst>
                    <a:ext uri="{FF2B5EF4-FFF2-40B4-BE49-F238E27FC236}">
                      <a16:creationId xmlns:a16="http://schemas.microsoft.com/office/drawing/2014/main" id="{58E5BB2D-4F74-CC63-292E-DE3C96146C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72" y="410464"/>
                  <a:ext cx="4083272" cy="4083272"/>
                  <a:chOff x="0" y="0"/>
                  <a:chExt cx="6350000" cy="6350000"/>
                </a:xfrm>
              </p:grpSpPr>
              <p:sp>
                <p:nvSpPr>
                  <p:cNvPr id="25" name="Freeform 11">
                    <a:extLst>
                      <a:ext uri="{FF2B5EF4-FFF2-40B4-BE49-F238E27FC236}">
                        <a16:creationId xmlns:a16="http://schemas.microsoft.com/office/drawing/2014/main" id="{7898D5A7-06D9-E3B6-2874-776BABF1AB7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24" name="Picture 12">
                  <a:extLst>
                    <a:ext uri="{FF2B5EF4-FFF2-40B4-BE49-F238E27FC236}">
                      <a16:creationId xmlns:a16="http://schemas.microsoft.com/office/drawing/2014/main" id="{B8AD87FE-398B-0253-E155-E6C133B2C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-3" y="-2"/>
                  <a:ext cx="4083270" cy="40919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E5B44F6-8C59-2962-D4F3-47AD85832177}"/>
                </a:ext>
              </a:extLst>
            </p:cNvPr>
            <p:cNvGrpSpPr/>
            <p:nvPr/>
          </p:nvGrpSpPr>
          <p:grpSpPr>
            <a:xfrm>
              <a:off x="2774081" y="4746799"/>
              <a:ext cx="4296255" cy="642302"/>
              <a:chOff x="2774081" y="4712272"/>
              <a:chExt cx="4296255" cy="642302"/>
            </a:xfrm>
          </p:grpSpPr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CDB0925D-9B0C-2CD8-9AD5-C90D5DC8EF04}"/>
                  </a:ext>
                </a:extLst>
              </p:cNvPr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Problem</a:t>
                </a:r>
              </a:p>
            </p:txBody>
          </p:sp>
          <p:grpSp>
            <p:nvGrpSpPr>
              <p:cNvPr id="32" name="Group 9">
                <a:extLst>
                  <a:ext uri="{FF2B5EF4-FFF2-40B4-BE49-F238E27FC236}">
                    <a16:creationId xmlns:a16="http://schemas.microsoft.com/office/drawing/2014/main" id="{A4A065C1-D0E4-5107-B973-D64C9BC59CE3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7" cy="642302"/>
                <a:chOff x="0" y="0"/>
                <a:chExt cx="4727344" cy="4493736"/>
              </a:xfrm>
            </p:grpSpPr>
            <p:grpSp>
              <p:nvGrpSpPr>
                <p:cNvPr id="33" name="Group 10">
                  <a:extLst>
                    <a:ext uri="{FF2B5EF4-FFF2-40B4-BE49-F238E27FC236}">
                      <a16:creationId xmlns:a16="http://schemas.microsoft.com/office/drawing/2014/main" id="{34DB46A2-65CE-5D59-1A4D-0D59BCBB1B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72" y="410464"/>
                  <a:ext cx="4083272" cy="4083272"/>
                  <a:chOff x="0" y="0"/>
                  <a:chExt cx="6350000" cy="6350000"/>
                </a:xfrm>
              </p:grpSpPr>
              <p:sp>
                <p:nvSpPr>
                  <p:cNvPr id="35" name="Freeform 11">
                    <a:extLst>
                      <a:ext uri="{FF2B5EF4-FFF2-40B4-BE49-F238E27FC236}">
                        <a16:creationId xmlns:a16="http://schemas.microsoft.com/office/drawing/2014/main" id="{41FEA30B-A609-5A4E-AB81-8A8330201EF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34" name="Picture 12">
                  <a:extLst>
                    <a:ext uri="{FF2B5EF4-FFF2-40B4-BE49-F238E27FC236}">
                      <a16:creationId xmlns:a16="http://schemas.microsoft.com/office/drawing/2014/main" id="{F15B6DD8-6A3F-639D-84D6-E3488C87C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0" y="0"/>
                  <a:ext cx="4083272" cy="40919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137B40-F5C5-E72A-75EE-7FBE759F8DF3}"/>
                </a:ext>
              </a:extLst>
            </p:cNvPr>
            <p:cNvGrpSpPr/>
            <p:nvPr/>
          </p:nvGrpSpPr>
          <p:grpSpPr>
            <a:xfrm>
              <a:off x="2774081" y="5778046"/>
              <a:ext cx="4296255" cy="642302"/>
              <a:chOff x="2774081" y="4712272"/>
              <a:chExt cx="4296255" cy="642302"/>
            </a:xfrm>
          </p:grpSpPr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6658DD99-40C6-21C8-FC2A-ACD91F5D3711}"/>
                  </a:ext>
                </a:extLst>
              </p:cNvPr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The Analytics Team</a:t>
                </a:r>
              </a:p>
            </p:txBody>
          </p:sp>
          <p:grpSp>
            <p:nvGrpSpPr>
              <p:cNvPr id="38" name="Group 9">
                <a:extLst>
                  <a:ext uri="{FF2B5EF4-FFF2-40B4-BE49-F238E27FC236}">
                    <a16:creationId xmlns:a16="http://schemas.microsoft.com/office/drawing/2014/main" id="{B8DA6B1D-C028-ED71-A8EE-34646ED48850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7" cy="642302"/>
                <a:chOff x="-3" y="0"/>
                <a:chExt cx="4727347" cy="4493736"/>
              </a:xfrm>
            </p:grpSpPr>
            <p:grpSp>
              <p:nvGrpSpPr>
                <p:cNvPr id="39" name="Group 10">
                  <a:extLst>
                    <a:ext uri="{FF2B5EF4-FFF2-40B4-BE49-F238E27FC236}">
                      <a16:creationId xmlns:a16="http://schemas.microsoft.com/office/drawing/2014/main" id="{A7FDCB44-A550-5F3F-4F91-895CFC6509C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72" y="410464"/>
                  <a:ext cx="4083272" cy="4083272"/>
                  <a:chOff x="0" y="0"/>
                  <a:chExt cx="6350000" cy="6350000"/>
                </a:xfrm>
              </p:grpSpPr>
              <p:sp>
                <p:nvSpPr>
                  <p:cNvPr id="41" name="Freeform 11">
                    <a:extLst>
                      <a:ext uri="{FF2B5EF4-FFF2-40B4-BE49-F238E27FC236}">
                        <a16:creationId xmlns:a16="http://schemas.microsoft.com/office/drawing/2014/main" id="{CFD5B481-E9F9-80A5-D379-8A261081CF8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40" name="Picture 12">
                  <a:extLst>
                    <a:ext uri="{FF2B5EF4-FFF2-40B4-BE49-F238E27FC236}">
                      <a16:creationId xmlns:a16="http://schemas.microsoft.com/office/drawing/2014/main" id="{8D870882-C35F-B940-630B-C2D0F686B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-3" y="0"/>
                  <a:ext cx="4083270" cy="40919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3B8CCC-9C25-D1F9-0BD2-DDEABCA78348}"/>
                </a:ext>
              </a:extLst>
            </p:cNvPr>
            <p:cNvGrpSpPr/>
            <p:nvPr/>
          </p:nvGrpSpPr>
          <p:grpSpPr>
            <a:xfrm>
              <a:off x="2774081" y="6718563"/>
              <a:ext cx="4296255" cy="642302"/>
              <a:chOff x="2774081" y="4712272"/>
              <a:chExt cx="4296255" cy="642302"/>
            </a:xfrm>
          </p:grpSpPr>
          <p:sp>
            <p:nvSpPr>
              <p:cNvPr id="43" name="TextBox 4">
                <a:extLst>
                  <a:ext uri="{FF2B5EF4-FFF2-40B4-BE49-F238E27FC236}">
                    <a16:creationId xmlns:a16="http://schemas.microsoft.com/office/drawing/2014/main" id="{B969FB78-7AC6-28B1-55A5-15800231B0EB}"/>
                  </a:ext>
                </a:extLst>
              </p:cNvPr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Process</a:t>
                </a:r>
              </a:p>
            </p:txBody>
          </p:sp>
          <p:grpSp>
            <p:nvGrpSpPr>
              <p:cNvPr id="44" name="Group 9">
                <a:extLst>
                  <a:ext uri="{FF2B5EF4-FFF2-40B4-BE49-F238E27FC236}">
                    <a16:creationId xmlns:a16="http://schemas.microsoft.com/office/drawing/2014/main" id="{A67DB967-0DE8-72AE-F3F2-5B52B97CF4FD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6" cy="642302"/>
                <a:chOff x="0" y="0"/>
                <a:chExt cx="4727335" cy="4493736"/>
              </a:xfrm>
            </p:grpSpPr>
            <p:grpSp>
              <p:nvGrpSpPr>
                <p:cNvPr id="45" name="Group 10">
                  <a:extLst>
                    <a:ext uri="{FF2B5EF4-FFF2-40B4-BE49-F238E27FC236}">
                      <a16:creationId xmlns:a16="http://schemas.microsoft.com/office/drawing/2014/main" id="{A5836F6F-06E2-77C4-683F-ACE45305B7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63" y="410464"/>
                  <a:ext cx="4083272" cy="4083272"/>
                  <a:chOff x="-14" y="0"/>
                  <a:chExt cx="6350000" cy="6350000"/>
                </a:xfrm>
              </p:grpSpPr>
              <p:sp>
                <p:nvSpPr>
                  <p:cNvPr id="47" name="Freeform 11">
                    <a:extLst>
                      <a:ext uri="{FF2B5EF4-FFF2-40B4-BE49-F238E27FC236}">
                        <a16:creationId xmlns:a16="http://schemas.microsoft.com/office/drawing/2014/main" id="{1E8F1D86-3AE3-C208-E1D5-760904E9BFFB}"/>
                      </a:ext>
                    </a:extLst>
                  </p:cNvPr>
                  <p:cNvSpPr/>
                  <p:nvPr/>
                </p:nvSpPr>
                <p:spPr>
                  <a:xfrm>
                    <a:off x="-14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46" name="Picture 12">
                  <a:extLst>
                    <a:ext uri="{FF2B5EF4-FFF2-40B4-BE49-F238E27FC236}">
                      <a16:creationId xmlns:a16="http://schemas.microsoft.com/office/drawing/2014/main" id="{1CFC6F00-DF37-3577-B26E-C926377EE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0" y="0"/>
                  <a:ext cx="4083272" cy="40919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5656AF1-911B-1ECD-D9DE-538AE4526240}"/>
                </a:ext>
              </a:extLst>
            </p:cNvPr>
            <p:cNvGrpSpPr/>
            <p:nvPr/>
          </p:nvGrpSpPr>
          <p:grpSpPr>
            <a:xfrm>
              <a:off x="2774081" y="7886755"/>
              <a:ext cx="4296255" cy="642302"/>
              <a:chOff x="2774081" y="4712272"/>
              <a:chExt cx="4296255" cy="642302"/>
            </a:xfrm>
          </p:grpSpPr>
          <p:sp>
            <p:nvSpPr>
              <p:cNvPr id="49" name="TextBox 4">
                <a:extLst>
                  <a:ext uri="{FF2B5EF4-FFF2-40B4-BE49-F238E27FC236}">
                    <a16:creationId xmlns:a16="http://schemas.microsoft.com/office/drawing/2014/main" id="{7CF28B11-24DE-7816-257F-A3C9980139B2}"/>
                  </a:ext>
                </a:extLst>
              </p:cNvPr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Insights</a:t>
                </a: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F7D40309-A20B-910B-145C-9D8F2FC0D23F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7" cy="642302"/>
                <a:chOff x="-3" y="0"/>
                <a:chExt cx="4727347" cy="4493736"/>
              </a:xfrm>
            </p:grpSpPr>
            <p:grpSp>
              <p:nvGrpSpPr>
                <p:cNvPr id="51" name="Group 10">
                  <a:extLst>
                    <a:ext uri="{FF2B5EF4-FFF2-40B4-BE49-F238E27FC236}">
                      <a16:creationId xmlns:a16="http://schemas.microsoft.com/office/drawing/2014/main" id="{8A6BDE33-E321-C3EB-11CF-5056ACFA87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72" y="410464"/>
                  <a:ext cx="4083272" cy="4083272"/>
                  <a:chOff x="0" y="0"/>
                  <a:chExt cx="6350000" cy="6350000"/>
                </a:xfrm>
              </p:grpSpPr>
              <p:sp>
                <p:nvSpPr>
                  <p:cNvPr id="53" name="Freeform 11">
                    <a:extLst>
                      <a:ext uri="{FF2B5EF4-FFF2-40B4-BE49-F238E27FC236}">
                        <a16:creationId xmlns:a16="http://schemas.microsoft.com/office/drawing/2014/main" id="{4EF938EB-3879-0472-D8F0-7B2615059C6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52" name="Picture 12">
                  <a:extLst>
                    <a:ext uri="{FF2B5EF4-FFF2-40B4-BE49-F238E27FC236}">
                      <a16:creationId xmlns:a16="http://schemas.microsoft.com/office/drawing/2014/main" id="{2BC51868-DCFE-DB43-4F0A-69BDDEACC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-3" y="0"/>
                  <a:ext cx="4083270" cy="40919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157CFC5-BE01-B39F-7CEC-58455B95019D}"/>
                </a:ext>
              </a:extLst>
            </p:cNvPr>
            <p:cNvGrpSpPr/>
            <p:nvPr/>
          </p:nvGrpSpPr>
          <p:grpSpPr>
            <a:xfrm>
              <a:off x="2829594" y="8902660"/>
              <a:ext cx="4296255" cy="642302"/>
              <a:chOff x="2774081" y="4712272"/>
              <a:chExt cx="4296255" cy="642302"/>
            </a:xfrm>
          </p:grpSpPr>
          <p:sp>
            <p:nvSpPr>
              <p:cNvPr id="55" name="TextBox 4">
                <a:extLst>
                  <a:ext uri="{FF2B5EF4-FFF2-40B4-BE49-F238E27FC236}">
                    <a16:creationId xmlns:a16="http://schemas.microsoft.com/office/drawing/2014/main" id="{9481D459-278C-4FFB-F50D-AFEC46C1B77F}"/>
                  </a:ext>
                </a:extLst>
              </p:cNvPr>
              <p:cNvSpPr txBox="1"/>
              <p:nvPr/>
            </p:nvSpPr>
            <p:spPr>
              <a:xfrm>
                <a:off x="3722510" y="4815612"/>
                <a:ext cx="3347826" cy="3544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60"/>
                  </a:lnSpc>
                </a:pPr>
                <a:r>
                  <a:rPr lang="en-US" sz="2800" spc="-19" dirty="0">
                    <a:solidFill>
                      <a:srgbClr val="000000"/>
                    </a:solidFill>
                    <a:latin typeface="Graphik Regular" panose="020B0503030202060203" pitchFamily="34" charset="0"/>
                  </a:rPr>
                  <a:t> Summary</a:t>
                </a:r>
              </a:p>
            </p:txBody>
          </p:sp>
          <p:grpSp>
            <p:nvGrpSpPr>
              <p:cNvPr id="56" name="Group 9">
                <a:extLst>
                  <a:ext uri="{FF2B5EF4-FFF2-40B4-BE49-F238E27FC236}">
                    <a16:creationId xmlns:a16="http://schemas.microsoft.com/office/drawing/2014/main" id="{0E4AFFAF-9117-EDC8-1839-982FDA9CE7A6}"/>
                  </a:ext>
                </a:extLst>
              </p:cNvPr>
              <p:cNvGrpSpPr/>
              <p:nvPr/>
            </p:nvGrpSpPr>
            <p:grpSpPr>
              <a:xfrm>
                <a:off x="2774081" y="4712272"/>
                <a:ext cx="548147" cy="642302"/>
                <a:chOff x="-3" y="0"/>
                <a:chExt cx="4727347" cy="4493736"/>
              </a:xfrm>
            </p:grpSpPr>
            <p:grpSp>
              <p:nvGrpSpPr>
                <p:cNvPr id="57" name="Group 10">
                  <a:extLst>
                    <a:ext uri="{FF2B5EF4-FFF2-40B4-BE49-F238E27FC236}">
                      <a16:creationId xmlns:a16="http://schemas.microsoft.com/office/drawing/2014/main" id="{7CE4B98F-EEDE-8CF2-3D32-9FB01B33FF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4072" y="410464"/>
                  <a:ext cx="4083272" cy="4083272"/>
                  <a:chOff x="0" y="0"/>
                  <a:chExt cx="6350000" cy="6350000"/>
                </a:xfrm>
              </p:grpSpPr>
              <p:sp>
                <p:nvSpPr>
                  <p:cNvPr id="59" name="Freeform 11">
                    <a:extLst>
                      <a:ext uri="{FF2B5EF4-FFF2-40B4-BE49-F238E27FC236}">
                        <a16:creationId xmlns:a16="http://schemas.microsoft.com/office/drawing/2014/main" id="{D0DF565E-AB63-7B13-3272-0DE72532775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4928870" y="0"/>
                          <a:pt x="6350000" y="1421130"/>
                          <a:pt x="6350000" y="3175000"/>
                        </a:cubicBezTo>
                        <a:cubicBezTo>
                          <a:pt x="6350000" y="4928870"/>
                          <a:pt x="4928870" y="6350000"/>
                          <a:pt x="3175000" y="6350000"/>
                        </a:cubicBezTo>
                        <a:cubicBezTo>
                          <a:pt x="1421130" y="6350000"/>
                          <a:pt x="0" y="4928870"/>
                          <a:pt x="0" y="3175000"/>
                        </a:cubicBezTo>
                        <a:cubicBezTo>
                          <a:pt x="0" y="1421130"/>
                          <a:pt x="1421130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A100FF"/>
                  </a:solidFill>
                </p:spPr>
                <p:txBody>
                  <a:bodyPr/>
                  <a:lstStyle/>
                  <a:p>
                    <a:pPr algn="just"/>
                    <a:endParaRPr lang="en-GB"/>
                  </a:p>
                </p:txBody>
              </p:sp>
            </p:grpSp>
            <p:pic>
              <p:nvPicPr>
                <p:cNvPr id="58" name="Picture 12">
                  <a:extLst>
                    <a:ext uri="{FF2B5EF4-FFF2-40B4-BE49-F238E27FC236}">
                      <a16:creationId xmlns:a16="http://schemas.microsoft.com/office/drawing/2014/main" id="{B9AC4C06-370F-EE9E-FF47-D97EB842C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b="321"/>
                <a:stretch>
                  <a:fillRect/>
                </a:stretch>
              </p:blipFill>
              <p:spPr>
                <a:xfrm>
                  <a:off x="-3" y="0"/>
                  <a:ext cx="4083270" cy="409197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8CA936-62E9-1069-61EE-5C55B2634A9C}"/>
              </a:ext>
            </a:extLst>
          </p:cNvPr>
          <p:cNvSpPr txBox="1"/>
          <p:nvPr/>
        </p:nvSpPr>
        <p:spPr>
          <a:xfrm>
            <a:off x="8907933" y="3038040"/>
            <a:ext cx="7162800" cy="447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Buzz is a technology company that needs to scale quickly in order to accommodate its rapid growth in users and content</a:t>
            </a:r>
          </a:p>
          <a:p>
            <a:pPr lvl="0" algn="just">
              <a:lnSpc>
                <a:spcPct val="107000"/>
              </a:lnSpc>
            </a:pPr>
            <a:endParaRPr lang="en-GB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Accenture has taken up a 3 months project to address the following task.</a:t>
            </a:r>
          </a:p>
          <a:p>
            <a:pPr lvl="0" algn="just">
              <a:lnSpc>
                <a:spcPct val="107000"/>
              </a:lnSpc>
            </a:pPr>
            <a:endParaRPr lang="en-GB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Audit of Social Buzz big data practice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Recommendations for a successful IPO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Social Buzz Content Category</a:t>
            </a:r>
            <a:endParaRPr lang="en-GB" sz="28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251567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38185A84-4E84-AD6F-93A8-946F96A19948}"/>
              </a:ext>
            </a:extLst>
          </p:cNvPr>
          <p:cNvGrpSpPr/>
          <p:nvPr/>
        </p:nvGrpSpPr>
        <p:grpSpPr>
          <a:xfrm>
            <a:off x="1203281" y="571052"/>
            <a:ext cx="7557919" cy="3297100"/>
            <a:chOff x="1298688" y="1464558"/>
            <a:chExt cx="7557919" cy="3297100"/>
          </a:xfrm>
        </p:grpSpPr>
        <p:grpSp>
          <p:nvGrpSpPr>
            <p:cNvPr id="12" name="Group 12"/>
            <p:cNvGrpSpPr/>
            <p:nvPr/>
          </p:nvGrpSpPr>
          <p:grpSpPr>
            <a:xfrm>
              <a:off x="1298688" y="1464558"/>
              <a:ext cx="3438614" cy="3297100"/>
              <a:chOff x="0" y="154662"/>
              <a:chExt cx="4584818" cy="4396135"/>
            </a:xfrm>
          </p:grpSpPr>
          <p:grpSp>
            <p:nvGrpSpPr>
              <p:cNvPr id="13" name="Group 13"/>
              <p:cNvGrpSpPr>
                <a:grpSpLocks noChangeAspect="1"/>
              </p:cNvGrpSpPr>
              <p:nvPr/>
            </p:nvGrpSpPr>
            <p:grpSpPr>
              <a:xfrm>
                <a:off x="0" y="656398"/>
                <a:ext cx="3894399" cy="3894399"/>
                <a:chOff x="0" y="0"/>
                <a:chExt cx="6350000" cy="63500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963488"/>
                </a:solidFill>
              </p:spPr>
              <p:txBody>
                <a:bodyPr/>
                <a:lstStyle/>
                <a:p>
                  <a:endParaRPr lang="en-AU" dirty="0"/>
                </a:p>
              </p:txBody>
            </p:sp>
          </p:grpSp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686267" y="150511"/>
                <a:ext cx="3894400" cy="3902702"/>
              </a:xfrm>
              <a:prstGeom prst="rect">
                <a:avLst/>
              </a:prstGeom>
            </p:spPr>
          </p:pic>
        </p:grpSp>
        <p:sp>
          <p:nvSpPr>
            <p:cNvPr id="21" name="TextBox 21"/>
            <p:cNvSpPr txBox="1"/>
            <p:nvPr/>
          </p:nvSpPr>
          <p:spPr>
            <a:xfrm>
              <a:off x="3069738" y="2308953"/>
              <a:ext cx="5786869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FFFFFF"/>
                  </a:solidFill>
                  <a:latin typeface="Graphik Regular" panose="020B0503030202060203" pitchFamily="34" charset="0"/>
                </a:rPr>
                <a:t>Problem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3F677F-35B1-9D19-8C6C-F64185C60B07}"/>
              </a:ext>
            </a:extLst>
          </p:cNvPr>
          <p:cNvGrpSpPr/>
          <p:nvPr/>
        </p:nvGrpSpPr>
        <p:grpSpPr>
          <a:xfrm>
            <a:off x="2369582" y="4075941"/>
            <a:ext cx="7078646" cy="780264"/>
            <a:chOff x="2774081" y="4712272"/>
            <a:chExt cx="4296255" cy="1013487"/>
          </a:xfrm>
        </p:grpSpPr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E1D8AA07-E459-1A5F-4E47-F9E59F5432C3}"/>
                </a:ext>
              </a:extLst>
            </p:cNvPr>
            <p:cNvSpPr txBox="1"/>
            <p:nvPr/>
          </p:nvSpPr>
          <p:spPr>
            <a:xfrm>
              <a:off x="3722510" y="4815611"/>
              <a:ext cx="3347826" cy="9101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2800" spc="-19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Firm is growing too rapidly than anticipated. Over 100,000 posts / day</a:t>
              </a:r>
            </a:p>
          </p:txBody>
        </p:sp>
        <p:grpSp>
          <p:nvGrpSpPr>
            <p:cNvPr id="55" name="Group 9">
              <a:extLst>
                <a:ext uri="{FF2B5EF4-FFF2-40B4-BE49-F238E27FC236}">
                  <a16:creationId xmlns:a16="http://schemas.microsoft.com/office/drawing/2014/main" id="{354A63DA-6B1A-5E7D-25FF-8DA203FC67FB}"/>
                </a:ext>
              </a:extLst>
            </p:cNvPr>
            <p:cNvGrpSpPr/>
            <p:nvPr/>
          </p:nvGrpSpPr>
          <p:grpSpPr>
            <a:xfrm>
              <a:off x="2774081" y="4712272"/>
              <a:ext cx="548147" cy="642302"/>
              <a:chOff x="0" y="0"/>
              <a:chExt cx="4727344" cy="4493736"/>
            </a:xfrm>
          </p:grpSpPr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FCD5E51F-7919-EBD7-A0DF-7DFB17B2FF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072" y="410464"/>
                <a:ext cx="4083272" cy="4083272"/>
                <a:chOff x="0" y="0"/>
                <a:chExt cx="6350000" cy="6350000"/>
              </a:xfrm>
            </p:grpSpPr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7BD6A780-1085-E4E4-4FCC-39F934228E5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A100FF"/>
                </a:solidFill>
              </p:spPr>
              <p:txBody>
                <a:bodyPr/>
                <a:lstStyle/>
                <a:p>
                  <a:pPr algn="just"/>
                  <a:endParaRPr lang="en-GB"/>
                </a:p>
              </p:txBody>
            </p:sp>
          </p:grpSp>
          <p:pic>
            <p:nvPicPr>
              <p:cNvPr id="57" name="Picture 12">
                <a:extLst>
                  <a:ext uri="{FF2B5EF4-FFF2-40B4-BE49-F238E27FC236}">
                    <a16:creationId xmlns:a16="http://schemas.microsoft.com/office/drawing/2014/main" id="{4B0DAB68-2E5E-5DA6-3EB6-9A9455C32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21"/>
              <a:stretch>
                <a:fillRect/>
              </a:stretch>
            </p:blipFill>
            <p:spPr>
              <a:xfrm>
                <a:off x="0" y="0"/>
                <a:ext cx="4083272" cy="4091977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C7F042-D10A-7006-0167-17C818ABE900}"/>
              </a:ext>
            </a:extLst>
          </p:cNvPr>
          <p:cNvGrpSpPr/>
          <p:nvPr/>
        </p:nvGrpSpPr>
        <p:grpSpPr>
          <a:xfrm>
            <a:off x="2369582" y="5177806"/>
            <a:ext cx="7078646" cy="494496"/>
            <a:chOff x="2774081" y="4712272"/>
            <a:chExt cx="4296255" cy="642302"/>
          </a:xfrm>
        </p:grpSpPr>
        <p:sp>
          <p:nvSpPr>
            <p:cNvPr id="49" name="TextBox 4">
              <a:extLst>
                <a:ext uri="{FF2B5EF4-FFF2-40B4-BE49-F238E27FC236}">
                  <a16:creationId xmlns:a16="http://schemas.microsoft.com/office/drawing/2014/main" id="{0A0CF5D1-8A86-A1F7-518F-0CC27159BD31}"/>
                </a:ext>
              </a:extLst>
            </p:cNvPr>
            <p:cNvSpPr txBox="1"/>
            <p:nvPr/>
          </p:nvSpPr>
          <p:spPr>
            <a:xfrm>
              <a:off x="3722510" y="4815611"/>
              <a:ext cx="3347826" cy="460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</a:t>
              </a:r>
              <a:r>
                <a:rPr lang="en-US" sz="2800" spc="-19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No expertise to handle scaling process</a:t>
              </a:r>
            </a:p>
          </p:txBody>
        </p:sp>
        <p:grpSp>
          <p:nvGrpSpPr>
            <p:cNvPr id="50" name="Group 9">
              <a:extLst>
                <a:ext uri="{FF2B5EF4-FFF2-40B4-BE49-F238E27FC236}">
                  <a16:creationId xmlns:a16="http://schemas.microsoft.com/office/drawing/2014/main" id="{0F184C7F-F90F-3F18-A231-631D870320C3}"/>
                </a:ext>
              </a:extLst>
            </p:cNvPr>
            <p:cNvGrpSpPr/>
            <p:nvPr/>
          </p:nvGrpSpPr>
          <p:grpSpPr>
            <a:xfrm>
              <a:off x="2774081" y="4712272"/>
              <a:ext cx="548147" cy="642302"/>
              <a:chOff x="0" y="0"/>
              <a:chExt cx="4727344" cy="4493736"/>
            </a:xfrm>
          </p:grpSpPr>
          <p:grpSp>
            <p:nvGrpSpPr>
              <p:cNvPr id="51" name="Group 10">
                <a:extLst>
                  <a:ext uri="{FF2B5EF4-FFF2-40B4-BE49-F238E27FC236}">
                    <a16:creationId xmlns:a16="http://schemas.microsoft.com/office/drawing/2014/main" id="{AE869492-2176-79BE-E44D-16F330DFE7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072" y="410464"/>
                <a:ext cx="4083272" cy="4083272"/>
                <a:chOff x="0" y="0"/>
                <a:chExt cx="6350000" cy="6350000"/>
              </a:xfrm>
            </p:grpSpPr>
            <p:sp>
              <p:nvSpPr>
                <p:cNvPr id="53" name="Freeform 11">
                  <a:extLst>
                    <a:ext uri="{FF2B5EF4-FFF2-40B4-BE49-F238E27FC236}">
                      <a16:creationId xmlns:a16="http://schemas.microsoft.com/office/drawing/2014/main" id="{BE9936FA-0A47-39EF-45BF-7DD99F7442A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A100FF"/>
                </a:solidFill>
              </p:spPr>
              <p:txBody>
                <a:bodyPr/>
                <a:lstStyle/>
                <a:p>
                  <a:pPr algn="just"/>
                  <a:endParaRPr lang="en-GB"/>
                </a:p>
              </p:txBody>
            </p:sp>
          </p:grpSp>
          <p:pic>
            <p:nvPicPr>
              <p:cNvPr id="52" name="Picture 12">
                <a:extLst>
                  <a:ext uri="{FF2B5EF4-FFF2-40B4-BE49-F238E27FC236}">
                    <a16:creationId xmlns:a16="http://schemas.microsoft.com/office/drawing/2014/main" id="{5BA4347A-75D0-E536-4A36-E6140C6DF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21"/>
              <a:stretch>
                <a:fillRect/>
              </a:stretch>
            </p:blipFill>
            <p:spPr>
              <a:xfrm>
                <a:off x="0" y="0"/>
                <a:ext cx="4083272" cy="4091977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11E3DE-161E-A970-AA59-EB8C45A34524}"/>
              </a:ext>
            </a:extLst>
          </p:cNvPr>
          <p:cNvGrpSpPr/>
          <p:nvPr/>
        </p:nvGrpSpPr>
        <p:grpSpPr>
          <a:xfrm>
            <a:off x="2340359" y="6013624"/>
            <a:ext cx="7095692" cy="735095"/>
            <a:chOff x="2763735" y="4770941"/>
            <a:chExt cx="4306601" cy="954817"/>
          </a:xfrm>
        </p:grpSpPr>
        <p:sp>
          <p:nvSpPr>
            <p:cNvPr id="44" name="TextBox 4">
              <a:extLst>
                <a:ext uri="{FF2B5EF4-FFF2-40B4-BE49-F238E27FC236}">
                  <a16:creationId xmlns:a16="http://schemas.microsoft.com/office/drawing/2014/main" id="{D2E5844E-8812-0362-C790-00E6A4FB9768}"/>
                </a:ext>
              </a:extLst>
            </p:cNvPr>
            <p:cNvSpPr txBox="1"/>
            <p:nvPr/>
          </p:nvSpPr>
          <p:spPr>
            <a:xfrm>
              <a:off x="3722510" y="4815611"/>
              <a:ext cx="3347826" cy="910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</a:t>
              </a:r>
              <a:r>
                <a:rPr lang="en-US" sz="2800" spc="-19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No expertise to handle the hiring of more competent people</a:t>
              </a:r>
            </a:p>
          </p:txBody>
        </p:sp>
        <p:grpSp>
          <p:nvGrpSpPr>
            <p:cNvPr id="45" name="Group 9">
              <a:extLst>
                <a:ext uri="{FF2B5EF4-FFF2-40B4-BE49-F238E27FC236}">
                  <a16:creationId xmlns:a16="http://schemas.microsoft.com/office/drawing/2014/main" id="{0BAA7A5C-0165-A26C-A79C-B3221B7A7DE7}"/>
                </a:ext>
              </a:extLst>
            </p:cNvPr>
            <p:cNvGrpSpPr/>
            <p:nvPr/>
          </p:nvGrpSpPr>
          <p:grpSpPr>
            <a:xfrm>
              <a:off x="2763735" y="4770941"/>
              <a:ext cx="558493" cy="726303"/>
              <a:chOff x="-89229" y="410464"/>
              <a:chExt cx="4816573" cy="5081434"/>
            </a:xfrm>
          </p:grpSpPr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0DAB7EE2-AE94-6ABC-FE9D-F42EE3D8AE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072" y="410464"/>
                <a:ext cx="4083272" cy="4083272"/>
                <a:chOff x="0" y="0"/>
                <a:chExt cx="6350000" cy="6350000"/>
              </a:xfrm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D4AFFC4D-BB2F-9FFB-CBCE-F093FDFA76B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A100FF"/>
                </a:solidFill>
              </p:spPr>
              <p:txBody>
                <a:bodyPr/>
                <a:lstStyle/>
                <a:p>
                  <a:pPr algn="just"/>
                  <a:endParaRPr lang="en-GB"/>
                </a:p>
              </p:txBody>
            </p:sp>
          </p:grpSp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54E0FC4F-9BB7-1769-CADA-F28724A43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21"/>
              <a:stretch>
                <a:fillRect/>
              </a:stretch>
            </p:blipFill>
            <p:spPr>
              <a:xfrm>
                <a:off x="-89229" y="1399921"/>
                <a:ext cx="4083271" cy="4091977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14E2AC-D5A9-8D42-FB9C-EDD4FF9AD6B0}"/>
              </a:ext>
            </a:extLst>
          </p:cNvPr>
          <p:cNvGrpSpPr/>
          <p:nvPr/>
        </p:nvGrpSpPr>
        <p:grpSpPr>
          <a:xfrm>
            <a:off x="2340358" y="7145593"/>
            <a:ext cx="7107870" cy="458527"/>
            <a:chOff x="2756344" y="4770940"/>
            <a:chExt cx="4313992" cy="595582"/>
          </a:xfrm>
        </p:grpSpPr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7D667631-F897-F9D4-8E64-AAD9D4A71C16}"/>
                </a:ext>
              </a:extLst>
            </p:cNvPr>
            <p:cNvSpPr txBox="1"/>
            <p:nvPr/>
          </p:nvSpPr>
          <p:spPr>
            <a:xfrm>
              <a:off x="3722510" y="4815611"/>
              <a:ext cx="3347826" cy="460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2800" spc="-19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Managing challenges of big data</a:t>
              </a:r>
            </a:p>
          </p:txBody>
        </p:sp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id="{F2ABA051-06FD-21EC-5F24-737E71465E12}"/>
                </a:ext>
              </a:extLst>
            </p:cNvPr>
            <p:cNvGrpSpPr/>
            <p:nvPr/>
          </p:nvGrpSpPr>
          <p:grpSpPr>
            <a:xfrm>
              <a:off x="2756344" y="4770940"/>
              <a:ext cx="565885" cy="595582"/>
              <a:chOff x="-152967" y="410464"/>
              <a:chExt cx="4880311" cy="4166868"/>
            </a:xfrm>
          </p:grpSpPr>
          <p:grpSp>
            <p:nvGrpSpPr>
              <p:cNvPr id="41" name="Group 10">
                <a:extLst>
                  <a:ext uri="{FF2B5EF4-FFF2-40B4-BE49-F238E27FC236}">
                    <a16:creationId xmlns:a16="http://schemas.microsoft.com/office/drawing/2014/main" id="{A9755760-5438-8377-880C-6401C6AC2E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072" y="410464"/>
                <a:ext cx="4083272" cy="4083272"/>
                <a:chOff x="0" y="0"/>
                <a:chExt cx="6350000" cy="6350000"/>
              </a:xfrm>
            </p:grpSpPr>
            <p:sp>
              <p:nvSpPr>
                <p:cNvPr id="43" name="Freeform 11">
                  <a:extLst>
                    <a:ext uri="{FF2B5EF4-FFF2-40B4-BE49-F238E27FC236}">
                      <a16:creationId xmlns:a16="http://schemas.microsoft.com/office/drawing/2014/main" id="{874AE16C-9A4E-7365-83DA-A13C0D95B95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A100FF"/>
                </a:solidFill>
              </p:spPr>
              <p:txBody>
                <a:bodyPr/>
                <a:lstStyle/>
                <a:p>
                  <a:pPr algn="just"/>
                  <a:endParaRPr lang="en-GB"/>
                </a:p>
              </p:txBody>
            </p:sp>
          </p:grpSp>
          <p:pic>
            <p:nvPicPr>
              <p:cNvPr id="42" name="Picture 12">
                <a:extLst>
                  <a:ext uri="{FF2B5EF4-FFF2-40B4-BE49-F238E27FC236}">
                    <a16:creationId xmlns:a16="http://schemas.microsoft.com/office/drawing/2014/main" id="{3396C06B-3867-352B-4808-A0D0F57C0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21"/>
              <a:stretch>
                <a:fillRect/>
              </a:stretch>
            </p:blipFill>
            <p:spPr>
              <a:xfrm>
                <a:off x="-152967" y="485354"/>
                <a:ext cx="4083271" cy="4091978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5A4E88-C3A5-0913-D7EE-8970EC0FC210}"/>
              </a:ext>
            </a:extLst>
          </p:cNvPr>
          <p:cNvGrpSpPr/>
          <p:nvPr/>
        </p:nvGrpSpPr>
        <p:grpSpPr>
          <a:xfrm>
            <a:off x="2369582" y="8158524"/>
            <a:ext cx="7078646" cy="744294"/>
            <a:chOff x="2774081" y="4758992"/>
            <a:chExt cx="4296255" cy="966766"/>
          </a:xfrm>
        </p:grpSpPr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F2718C40-19FC-EF75-69BB-142145EFD7FF}"/>
                </a:ext>
              </a:extLst>
            </p:cNvPr>
            <p:cNvSpPr txBox="1"/>
            <p:nvPr/>
          </p:nvSpPr>
          <p:spPr>
            <a:xfrm>
              <a:off x="3722510" y="4815611"/>
              <a:ext cx="3347826" cy="910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60"/>
                </a:lnSpc>
              </a:pPr>
              <a:r>
                <a:rPr lang="en-US" sz="2800" spc="-19" dirty="0">
                  <a:solidFill>
                    <a:schemeClr val="bg1"/>
                  </a:solidFill>
                  <a:latin typeface="Graphik Regular" panose="020B0503030202060203" pitchFamily="34" charset="0"/>
                </a:rPr>
                <a:t> Understanding best practices in data management</a:t>
              </a:r>
            </a:p>
          </p:txBody>
        </p:sp>
        <p:grpSp>
          <p:nvGrpSpPr>
            <p:cNvPr id="35" name="Group 9">
              <a:extLst>
                <a:ext uri="{FF2B5EF4-FFF2-40B4-BE49-F238E27FC236}">
                  <a16:creationId xmlns:a16="http://schemas.microsoft.com/office/drawing/2014/main" id="{1748C311-70EC-9E74-61AD-51CA8559B779}"/>
                </a:ext>
              </a:extLst>
            </p:cNvPr>
            <p:cNvGrpSpPr/>
            <p:nvPr/>
          </p:nvGrpSpPr>
          <p:grpSpPr>
            <a:xfrm>
              <a:off x="2774081" y="4758992"/>
              <a:ext cx="548147" cy="595582"/>
              <a:chOff x="-6" y="326868"/>
              <a:chExt cx="4727350" cy="4166868"/>
            </a:xfrm>
          </p:grpSpPr>
          <p:grpSp>
            <p:nvGrpSpPr>
              <p:cNvPr id="36" name="Group 10">
                <a:extLst>
                  <a:ext uri="{FF2B5EF4-FFF2-40B4-BE49-F238E27FC236}">
                    <a16:creationId xmlns:a16="http://schemas.microsoft.com/office/drawing/2014/main" id="{6A38553B-341B-CA2E-EF98-03D825DA9B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4072" y="410464"/>
                <a:ext cx="4083272" cy="4083272"/>
                <a:chOff x="0" y="0"/>
                <a:chExt cx="6350000" cy="6350000"/>
              </a:xfrm>
            </p:grpSpPr>
            <p:sp>
              <p:nvSpPr>
                <p:cNvPr id="38" name="Freeform 11">
                  <a:extLst>
                    <a:ext uri="{FF2B5EF4-FFF2-40B4-BE49-F238E27FC236}">
                      <a16:creationId xmlns:a16="http://schemas.microsoft.com/office/drawing/2014/main" id="{2C9A5A7C-25A7-4DCC-AB4A-BB0E95C2F5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A100FF"/>
                </a:solidFill>
              </p:spPr>
              <p:txBody>
                <a:bodyPr/>
                <a:lstStyle/>
                <a:p>
                  <a:pPr algn="just"/>
                  <a:endParaRPr lang="en-GB"/>
                </a:p>
              </p:txBody>
            </p:sp>
          </p:grpSp>
          <p:pic>
            <p:nvPicPr>
              <p:cNvPr id="37" name="Picture 12">
                <a:extLst>
                  <a:ext uri="{FF2B5EF4-FFF2-40B4-BE49-F238E27FC236}">
                    <a16:creationId xmlns:a16="http://schemas.microsoft.com/office/drawing/2014/main" id="{C1872F35-8B54-0432-2A3E-716ACF3D3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b="321"/>
              <a:stretch>
                <a:fillRect/>
              </a:stretch>
            </p:blipFill>
            <p:spPr>
              <a:xfrm>
                <a:off x="-6" y="326868"/>
                <a:ext cx="4083272" cy="409197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65045" y="713331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3206" y="6951385"/>
            <a:ext cx="2187334" cy="2123082"/>
            <a:chOff x="-23043" y="66269"/>
            <a:chExt cx="6542159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3" y="119184"/>
              <a:ext cx="6542159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62434" y="102870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5AE74-42D5-AD56-6A7A-6D8CB7879883}"/>
              </a:ext>
            </a:extLst>
          </p:cNvPr>
          <p:cNvSpPr txBox="1"/>
          <p:nvPr/>
        </p:nvSpPr>
        <p:spPr>
          <a:xfrm>
            <a:off x="14130234" y="1855855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Andrew Flemming</a:t>
            </a:r>
          </a:p>
          <a:p>
            <a:r>
              <a:rPr lang="en-GB" sz="2800" dirty="0">
                <a:latin typeface="Graphik Regular" panose="020B0503030202060203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60C3FE-B379-7EC2-4439-6727FDFBA2AD}"/>
              </a:ext>
            </a:extLst>
          </p:cNvPr>
          <p:cNvSpPr txBox="1"/>
          <p:nvPr/>
        </p:nvSpPr>
        <p:spPr>
          <a:xfrm>
            <a:off x="14130234" y="4666445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Marcus </a:t>
            </a:r>
            <a:r>
              <a:rPr lang="en-GB" sz="2800" dirty="0" err="1">
                <a:latin typeface="Graphik Regular" panose="020B0503030202060203"/>
              </a:rPr>
              <a:t>Rompton</a:t>
            </a:r>
            <a:endParaRPr lang="en-GB" sz="2800" dirty="0">
              <a:latin typeface="Graphik Regular" panose="020B0503030202060203"/>
            </a:endParaRPr>
          </a:p>
          <a:p>
            <a:r>
              <a:rPr lang="en-GB" sz="2800" dirty="0">
                <a:latin typeface="Graphik Regular" panose="020B0503030202060203"/>
              </a:rPr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7F3D8-23D9-CD95-7CAC-38EBA996C5F8}"/>
              </a:ext>
            </a:extLst>
          </p:cNvPr>
          <p:cNvSpPr txBox="1"/>
          <p:nvPr/>
        </p:nvSpPr>
        <p:spPr>
          <a:xfrm>
            <a:off x="14130234" y="7535872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raphik Regular" panose="020B0503030202060203"/>
              </a:rPr>
              <a:t>Oyindamola Olushile</a:t>
            </a:r>
          </a:p>
          <a:p>
            <a:r>
              <a:rPr lang="en-GB" sz="2800" dirty="0">
                <a:latin typeface="Graphik Regular" panose="020B0503030202060203"/>
              </a:rPr>
              <a:t>Data Analyst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1265F1-1B86-36AC-BCBB-CE321855BE4B}"/>
              </a:ext>
            </a:extLst>
          </p:cNvPr>
          <p:cNvGrpSpPr/>
          <p:nvPr/>
        </p:nvGrpSpPr>
        <p:grpSpPr>
          <a:xfrm>
            <a:off x="1903391" y="1027892"/>
            <a:ext cx="7240608" cy="1781248"/>
            <a:chOff x="1903391" y="1027892"/>
            <a:chExt cx="7240608" cy="1781248"/>
          </a:xfrm>
        </p:grpSpPr>
        <p:grpSp>
          <p:nvGrpSpPr>
            <p:cNvPr id="13" name="Group 13"/>
            <p:cNvGrpSpPr/>
            <p:nvPr/>
          </p:nvGrpSpPr>
          <p:grpSpPr>
            <a:xfrm>
              <a:off x="1903391" y="1027892"/>
              <a:ext cx="1854962" cy="1781248"/>
              <a:chOff x="0" y="0"/>
              <a:chExt cx="2473282" cy="2374997"/>
            </a:xfrm>
          </p:grpSpPr>
          <p:grpSp>
            <p:nvGrpSpPr>
              <p:cNvPr id="14" name="Group 14"/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831A2"/>
                </a:solidFill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-5115457">
                <a:off x="358154" y="78550"/>
                <a:ext cx="2032432" cy="2036765"/>
              </a:xfrm>
              <a:prstGeom prst="rect">
                <a:avLst/>
              </a:prstGeom>
            </p:spPr>
          </p:pic>
        </p:grpSp>
        <p:sp>
          <p:nvSpPr>
            <p:cNvPr id="34" name="TextBox 34"/>
            <p:cNvSpPr txBox="1"/>
            <p:nvPr/>
          </p:nvSpPr>
          <p:spPr>
            <a:xfrm>
              <a:off x="2630944" y="1372359"/>
              <a:ext cx="1229487" cy="95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2"/>
                </a:lnSpc>
              </a:pPr>
              <a:r>
                <a:rPr lang="en-US" sz="7192" spc="-640" dirty="0">
                  <a:solidFill>
                    <a:srgbClr val="FFFFFF"/>
                  </a:solidFill>
                  <a:latin typeface="Clear Sans Regular Bold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8D9101-EB67-52EB-F107-4E3C54E472F3}"/>
                </a:ext>
              </a:extLst>
            </p:cNvPr>
            <p:cNvSpPr txBox="1"/>
            <p:nvPr/>
          </p:nvSpPr>
          <p:spPr>
            <a:xfrm>
              <a:off x="4194890" y="1274912"/>
              <a:ext cx="4949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Graphik Regular" panose="020B0503030202060203"/>
                </a:rPr>
                <a:t>Data Understanding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F976B1-1549-13D9-A21C-7C6AB9425DB7}"/>
              </a:ext>
            </a:extLst>
          </p:cNvPr>
          <p:cNvGrpSpPr/>
          <p:nvPr/>
        </p:nvGrpSpPr>
        <p:grpSpPr>
          <a:xfrm>
            <a:off x="3758754" y="2639980"/>
            <a:ext cx="7421052" cy="1781248"/>
            <a:chOff x="3758754" y="2639980"/>
            <a:chExt cx="7421052" cy="1781248"/>
          </a:xfrm>
        </p:grpSpPr>
        <p:grpSp>
          <p:nvGrpSpPr>
            <p:cNvPr id="17" name="Group 17"/>
            <p:cNvGrpSpPr/>
            <p:nvPr/>
          </p:nvGrpSpPr>
          <p:grpSpPr>
            <a:xfrm>
              <a:off x="3758754" y="2639980"/>
              <a:ext cx="1854962" cy="1781248"/>
              <a:chOff x="0" y="0"/>
              <a:chExt cx="2473282" cy="2374997"/>
            </a:xfrm>
          </p:grpSpPr>
          <p:grpSp>
            <p:nvGrpSpPr>
              <p:cNvPr id="18" name="Group 18"/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831A2"/>
                </a:solidFill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-5115457">
                <a:off x="358154" y="78550"/>
                <a:ext cx="2032432" cy="2036765"/>
              </a:xfrm>
              <a:prstGeom prst="rect">
                <a:avLst/>
              </a:prstGeom>
            </p:spPr>
          </p:pic>
        </p:grpSp>
        <p:sp>
          <p:nvSpPr>
            <p:cNvPr id="35" name="TextBox 35"/>
            <p:cNvSpPr txBox="1"/>
            <p:nvPr/>
          </p:nvSpPr>
          <p:spPr>
            <a:xfrm>
              <a:off x="4534646" y="2984043"/>
              <a:ext cx="1229487" cy="95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2"/>
                </a:lnSpc>
              </a:pPr>
              <a:r>
                <a:rPr lang="en-US" sz="7192" spc="-640" dirty="0">
                  <a:solidFill>
                    <a:srgbClr val="FFFFFF"/>
                  </a:solidFill>
                  <a:latin typeface="Clear Sans Regular Bold"/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ACE283-AF7D-527E-58A2-B91D82F6CE77}"/>
                </a:ext>
              </a:extLst>
            </p:cNvPr>
            <p:cNvSpPr txBox="1"/>
            <p:nvPr/>
          </p:nvSpPr>
          <p:spPr>
            <a:xfrm>
              <a:off x="6219146" y="2809140"/>
              <a:ext cx="4960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Graphik Regular" panose="020B0503030202060203"/>
                </a:rPr>
                <a:t>Data Cleaning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C34E12-739F-2171-F74D-DD38B0CE1907}"/>
              </a:ext>
            </a:extLst>
          </p:cNvPr>
          <p:cNvGrpSpPr/>
          <p:nvPr/>
        </p:nvGrpSpPr>
        <p:grpSpPr>
          <a:xfrm>
            <a:off x="5614117" y="4252068"/>
            <a:ext cx="9321082" cy="1781248"/>
            <a:chOff x="5614117" y="4252068"/>
            <a:chExt cx="9321082" cy="1781248"/>
          </a:xfrm>
        </p:grpSpPr>
        <p:grpSp>
          <p:nvGrpSpPr>
            <p:cNvPr id="21" name="Group 21"/>
            <p:cNvGrpSpPr/>
            <p:nvPr/>
          </p:nvGrpSpPr>
          <p:grpSpPr>
            <a:xfrm>
              <a:off x="5614117" y="4252068"/>
              <a:ext cx="1854962" cy="1781248"/>
              <a:chOff x="0" y="0"/>
              <a:chExt cx="2473282" cy="2374997"/>
            </a:xfrm>
          </p:grpSpPr>
          <p:grpSp>
            <p:nvGrpSpPr>
              <p:cNvPr id="22" name="Group 22"/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831A2"/>
                </a:solidFill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-5115457">
                <a:off x="358154" y="78550"/>
                <a:ext cx="2032432" cy="2036765"/>
              </a:xfrm>
              <a:prstGeom prst="rect">
                <a:avLst/>
              </a:prstGeom>
            </p:spPr>
          </p:pic>
        </p:grpSp>
        <p:sp>
          <p:nvSpPr>
            <p:cNvPr id="38" name="TextBox 38"/>
            <p:cNvSpPr txBox="1"/>
            <p:nvPr/>
          </p:nvSpPr>
          <p:spPr>
            <a:xfrm>
              <a:off x="6396750" y="4605252"/>
              <a:ext cx="1229487" cy="95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2"/>
                </a:lnSpc>
              </a:pPr>
              <a:r>
                <a:rPr lang="en-US" sz="7192" spc="-640" dirty="0">
                  <a:solidFill>
                    <a:srgbClr val="FFFFFF"/>
                  </a:solidFill>
                  <a:latin typeface="Clear Sans Regular Bold"/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3EA7AA-1DE4-CBB9-BB74-9B2236BA49A0}"/>
                </a:ext>
              </a:extLst>
            </p:cNvPr>
            <p:cNvSpPr txBox="1"/>
            <p:nvPr/>
          </p:nvSpPr>
          <p:spPr>
            <a:xfrm>
              <a:off x="7957962" y="4607797"/>
              <a:ext cx="6977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Graphik Regular" panose="020B0503030202060203"/>
                </a:rPr>
                <a:t>Data Modelling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D8D8D0-DF34-0AE1-3EF9-0B113C4DFA73}"/>
              </a:ext>
            </a:extLst>
          </p:cNvPr>
          <p:cNvGrpSpPr/>
          <p:nvPr/>
        </p:nvGrpSpPr>
        <p:grpSpPr>
          <a:xfrm>
            <a:off x="7469480" y="5864156"/>
            <a:ext cx="10084714" cy="1781248"/>
            <a:chOff x="7469480" y="5864156"/>
            <a:chExt cx="10084714" cy="1781248"/>
          </a:xfrm>
        </p:grpSpPr>
        <p:grpSp>
          <p:nvGrpSpPr>
            <p:cNvPr id="25" name="Group 25"/>
            <p:cNvGrpSpPr/>
            <p:nvPr/>
          </p:nvGrpSpPr>
          <p:grpSpPr>
            <a:xfrm>
              <a:off x="7469480" y="5864156"/>
              <a:ext cx="1854962" cy="1781248"/>
              <a:chOff x="0" y="0"/>
              <a:chExt cx="2473282" cy="2374997"/>
            </a:xfrm>
          </p:grpSpPr>
          <p:grpSp>
            <p:nvGrpSpPr>
              <p:cNvPr id="26" name="Group 26"/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27" name="Freeform 27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831A2"/>
                </a:solidFill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-5115457">
                <a:off x="358154" y="78550"/>
                <a:ext cx="2032432" cy="2036765"/>
              </a:xfrm>
              <a:prstGeom prst="rect">
                <a:avLst/>
              </a:prstGeom>
            </p:spPr>
          </p:pic>
        </p:grpSp>
        <p:sp>
          <p:nvSpPr>
            <p:cNvPr id="37" name="TextBox 37"/>
            <p:cNvSpPr txBox="1"/>
            <p:nvPr/>
          </p:nvSpPr>
          <p:spPr>
            <a:xfrm>
              <a:off x="8193880" y="6204766"/>
              <a:ext cx="1229487" cy="95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2"/>
                </a:lnSpc>
              </a:pPr>
              <a:r>
                <a:rPr lang="en-US" sz="7192" spc="-640" dirty="0">
                  <a:solidFill>
                    <a:srgbClr val="FFFFFF"/>
                  </a:solidFill>
                  <a:latin typeface="Clear Sans Regular Bold"/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C788E2-E5B8-96E0-0BB4-80822C025C5C}"/>
                </a:ext>
              </a:extLst>
            </p:cNvPr>
            <p:cNvSpPr txBox="1"/>
            <p:nvPr/>
          </p:nvSpPr>
          <p:spPr>
            <a:xfrm>
              <a:off x="9531036" y="6065606"/>
              <a:ext cx="8023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Graphik Regular" panose="020B0503030202060203"/>
                </a:rPr>
                <a:t>Data Analysis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7BA846-10A0-5B88-87C7-FBD499889621}"/>
              </a:ext>
            </a:extLst>
          </p:cNvPr>
          <p:cNvGrpSpPr/>
          <p:nvPr/>
        </p:nvGrpSpPr>
        <p:grpSpPr>
          <a:xfrm>
            <a:off x="9324843" y="7476244"/>
            <a:ext cx="6254036" cy="1781248"/>
            <a:chOff x="9324843" y="7476244"/>
            <a:chExt cx="6254036" cy="1781248"/>
          </a:xfrm>
        </p:grpSpPr>
        <p:grpSp>
          <p:nvGrpSpPr>
            <p:cNvPr id="29" name="Group 29"/>
            <p:cNvGrpSpPr/>
            <p:nvPr/>
          </p:nvGrpSpPr>
          <p:grpSpPr>
            <a:xfrm>
              <a:off x="9324843" y="7476244"/>
              <a:ext cx="1854962" cy="1781248"/>
              <a:chOff x="0" y="0"/>
              <a:chExt cx="2473282" cy="2374997"/>
            </a:xfrm>
          </p:grpSpPr>
          <p:grpSp>
            <p:nvGrpSpPr>
              <p:cNvPr id="30" name="Group 30"/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831A2"/>
                </a:solidFill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21"/>
              <a:stretch>
                <a:fillRect/>
              </a:stretch>
            </p:blipFill>
            <p:spPr>
              <a:xfrm rot="-5115457">
                <a:off x="358154" y="78550"/>
                <a:ext cx="2032432" cy="2036765"/>
              </a:xfrm>
              <a:prstGeom prst="rect">
                <a:avLst/>
              </a:prstGeom>
            </p:spPr>
          </p:pic>
        </p:grpSp>
        <p:sp>
          <p:nvSpPr>
            <p:cNvPr id="36" name="TextBox 36"/>
            <p:cNvSpPr txBox="1"/>
            <p:nvPr/>
          </p:nvSpPr>
          <p:spPr>
            <a:xfrm>
              <a:off x="10108223" y="7828620"/>
              <a:ext cx="1229487" cy="950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2"/>
                </a:lnSpc>
              </a:pPr>
              <a:r>
                <a:rPr lang="en-US" sz="7192" spc="-640">
                  <a:solidFill>
                    <a:srgbClr val="FFFFFF"/>
                  </a:solidFill>
                  <a:latin typeface="Clear Sans Regular Bold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E500E4-AAC3-9336-E60C-4F09C3E93FD6}"/>
                </a:ext>
              </a:extLst>
            </p:cNvPr>
            <p:cNvSpPr txBox="1"/>
            <p:nvPr/>
          </p:nvSpPr>
          <p:spPr>
            <a:xfrm>
              <a:off x="11387879" y="7828507"/>
              <a:ext cx="4191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latin typeface="Graphik Regular" panose="020B0503030202060203"/>
                </a:rPr>
                <a:t>Insights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03573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01B788-92A4-7D5B-13E4-606C67E09AC4}"/>
              </a:ext>
            </a:extLst>
          </p:cNvPr>
          <p:cNvSpPr txBox="1"/>
          <p:nvPr/>
        </p:nvSpPr>
        <p:spPr>
          <a:xfrm>
            <a:off x="11324752" y="3247728"/>
            <a:ext cx="49298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Graphik Regular" panose="020B0503030202060203"/>
              </a:rPr>
              <a:t>There were 16 content categories in total in the financial year 2020/2021 with the Animal category being the most popular and public speaking category being the least popular.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F4266B-48A7-0AD1-F0DD-85C796ED4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941" y="2241934"/>
            <a:ext cx="8892259" cy="5120133"/>
          </a:xfrm>
          <a:prstGeom prst="rect">
            <a:avLst/>
          </a:prstGeom>
        </p:spPr>
      </p:pic>
      <p:pic>
        <p:nvPicPr>
          <p:cNvPr id="25" name="Picture 24" descr="A purple circle with a black background&#10;&#10;Description automatically generated">
            <a:extLst>
              <a:ext uri="{FF2B5EF4-FFF2-40B4-BE49-F238E27FC236}">
                <a16:creationId xmlns:a16="http://schemas.microsoft.com/office/drawing/2014/main" id="{91B4ED5E-1CC7-674E-CD35-D0DE8AF9A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181" y="188051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92610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33915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01B788-92A4-7D5B-13E4-606C67E09AC4}"/>
              </a:ext>
            </a:extLst>
          </p:cNvPr>
          <p:cNvSpPr txBox="1"/>
          <p:nvPr/>
        </p:nvSpPr>
        <p:spPr>
          <a:xfrm>
            <a:off x="2438400" y="3947769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raphik Regular" panose="020B0503030202060203"/>
              </a:rPr>
              <a:t>The Top 5  Content Categories with the highest popularity for the year ended June 2021 were Animal, Science, Healthy eating, technology and Food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C7335-4456-66A1-B4FB-261C38CA320A}"/>
              </a:ext>
            </a:extLst>
          </p:cNvPr>
          <p:cNvSpPr txBox="1"/>
          <p:nvPr/>
        </p:nvSpPr>
        <p:spPr>
          <a:xfrm>
            <a:off x="7295939" y="3947769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raphik Regular" panose="020B0503030202060203"/>
              </a:rPr>
              <a:t>The percentage popularity score also indicates Animal content had the highest score suggesting users are more concerned about information regarding animals</a:t>
            </a:r>
          </a:p>
        </p:txBody>
      </p:sp>
      <p:pic>
        <p:nvPicPr>
          <p:cNvPr id="19" name="Graphic 18" descr="Exponential Graph with solid fill">
            <a:extLst>
              <a:ext uri="{FF2B5EF4-FFF2-40B4-BE49-F238E27FC236}">
                <a16:creationId xmlns:a16="http://schemas.microsoft.com/office/drawing/2014/main" id="{27E8A3E3-CA0F-C6D8-866E-BE85B003D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4767" y="2857500"/>
            <a:ext cx="914400" cy="914400"/>
          </a:xfrm>
          <a:prstGeom prst="rect">
            <a:avLst/>
          </a:prstGeom>
        </p:spPr>
      </p:pic>
      <p:pic>
        <p:nvPicPr>
          <p:cNvPr id="21" name="Graphic 20" descr="Bullseye with solid fill">
            <a:extLst>
              <a:ext uri="{FF2B5EF4-FFF2-40B4-BE49-F238E27FC236}">
                <a16:creationId xmlns:a16="http://schemas.microsoft.com/office/drawing/2014/main" id="{95745A89-B8A0-D383-FA78-80ED2F2F6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857500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87BDE-F949-9E3D-5BCE-E9F1470F8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38775" y="860915"/>
            <a:ext cx="5734825" cy="3446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CB06A7-6224-CDE3-7CE3-38A0C15612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145" y="4307911"/>
            <a:ext cx="5715455" cy="34353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92610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33915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01B788-92A4-7D5B-13E4-606C67E09AC4}"/>
              </a:ext>
            </a:extLst>
          </p:cNvPr>
          <p:cNvSpPr txBox="1"/>
          <p:nvPr/>
        </p:nvSpPr>
        <p:spPr>
          <a:xfrm>
            <a:off x="2394281" y="4351096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raphik Regular" panose="020B0503030202060203"/>
              </a:rPr>
              <a:t>In half year 2020, cooking category made it to the top 5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C7335-4456-66A1-B4FB-261C38CA320A}"/>
              </a:ext>
            </a:extLst>
          </p:cNvPr>
          <p:cNvSpPr txBox="1"/>
          <p:nvPr/>
        </p:nvSpPr>
        <p:spPr>
          <a:xfrm>
            <a:off x="7327513" y="4351095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Graphik Regular" panose="020B0503030202060203"/>
              </a:rPr>
              <a:t>In half year 2021, culture information made it to the top 5 content categories</a:t>
            </a:r>
          </a:p>
        </p:txBody>
      </p:sp>
      <p:pic>
        <p:nvPicPr>
          <p:cNvPr id="18" name="Graphic 17" descr="Bar graph with upward trend with solid fill">
            <a:extLst>
              <a:ext uri="{FF2B5EF4-FFF2-40B4-BE49-F238E27FC236}">
                <a16:creationId xmlns:a16="http://schemas.microsoft.com/office/drawing/2014/main" id="{851C201F-1D52-DED2-201B-385138332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8509" y="3059005"/>
            <a:ext cx="914400" cy="914400"/>
          </a:xfrm>
          <a:prstGeom prst="rect">
            <a:avLst/>
          </a:prstGeom>
        </p:spPr>
      </p:pic>
      <p:pic>
        <p:nvPicPr>
          <p:cNvPr id="22" name="Graphic 21" descr="Research with solid fill">
            <a:extLst>
              <a:ext uri="{FF2B5EF4-FFF2-40B4-BE49-F238E27FC236}">
                <a16:creationId xmlns:a16="http://schemas.microsoft.com/office/drawing/2014/main" id="{088C113E-D9AC-B699-0F67-E0111E8D8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98826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3C5FB-4C47-CA33-8A0F-AA5E9629AA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3713" y="945483"/>
            <a:ext cx="5778887" cy="31986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678B20-9071-0DCC-33B2-6FC35AB11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3713" y="4173608"/>
            <a:ext cx="5778887" cy="31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897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397</Words>
  <Application>Microsoft Office PowerPoint</Application>
  <PresentationFormat>Custom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Oyindamola Olushile</cp:lastModifiedBy>
  <cp:revision>9</cp:revision>
  <dcterms:created xsi:type="dcterms:W3CDTF">2006-08-16T00:00:00Z</dcterms:created>
  <dcterms:modified xsi:type="dcterms:W3CDTF">2023-11-30T20:14:48Z</dcterms:modified>
  <dc:identifier>DAEhDyfaYKE</dc:identifier>
</cp:coreProperties>
</file>